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6" r:id="rId3"/>
    <p:sldId id="270" r:id="rId4"/>
    <p:sldId id="278" r:id="rId5"/>
    <p:sldId id="279" r:id="rId6"/>
    <p:sldId id="271" r:id="rId7"/>
    <p:sldId id="280" r:id="rId8"/>
    <p:sldId id="272" r:id="rId9"/>
    <p:sldId id="281" r:id="rId10"/>
    <p:sldId id="260" r:id="rId11"/>
    <p:sldId id="261" r:id="rId12"/>
    <p:sldId id="262" r:id="rId13"/>
    <p:sldId id="274" r:id="rId14"/>
    <p:sldId id="276" r:id="rId15"/>
    <p:sldId id="268" r:id="rId16"/>
    <p:sldId id="277" r:id="rId17"/>
    <p:sldId id="263" r:id="rId18"/>
    <p:sldId id="264" r:id="rId19"/>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E399"/>
    <a:srgbClr val="F7A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5C6CBF-E161-46BF-B714-1156764EAE1B}" v="158" dt="2024-02-01T16:00:51.8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95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uwatosin Oke" userId="207dba7f-4359-4536-ae8c-fe4a659bf48b" providerId="ADAL" clId="{A25C6CBF-E161-46BF-B714-1156764EAE1B}"/>
    <pc:docChg chg="undo redo custSel addSld delSld modSld sldOrd">
      <pc:chgData name="Oluwatosin Oke" userId="207dba7f-4359-4536-ae8c-fe4a659bf48b" providerId="ADAL" clId="{A25C6CBF-E161-46BF-B714-1156764EAE1B}" dt="2024-02-01T16:05:42.916" v="2436" actId="1036"/>
      <pc:docMkLst>
        <pc:docMk/>
      </pc:docMkLst>
      <pc:sldChg chg="addSp modSp mod">
        <pc:chgData name="Oluwatosin Oke" userId="207dba7f-4359-4536-ae8c-fe4a659bf48b" providerId="ADAL" clId="{A25C6CBF-E161-46BF-B714-1156764EAE1B}" dt="2024-02-01T16:03:56.545" v="2430" actId="1076"/>
        <pc:sldMkLst>
          <pc:docMk/>
          <pc:sldMk cId="0" sldId="256"/>
        </pc:sldMkLst>
        <pc:spChg chg="mod">
          <ac:chgData name="Oluwatosin Oke" userId="207dba7f-4359-4536-ae8c-fe4a659bf48b" providerId="ADAL" clId="{A25C6CBF-E161-46BF-B714-1156764EAE1B}" dt="2024-02-01T16:00:43.597" v="2378" actId="1076"/>
          <ac:spMkLst>
            <pc:docMk/>
            <pc:sldMk cId="0" sldId="256"/>
            <ac:spMk id="2" creationId="{00000000-0000-0000-0000-000000000000}"/>
          </ac:spMkLst>
        </pc:spChg>
        <pc:spChg chg="add mod">
          <ac:chgData name="Oluwatosin Oke" userId="207dba7f-4359-4536-ae8c-fe4a659bf48b" providerId="ADAL" clId="{A25C6CBF-E161-46BF-B714-1156764EAE1B}" dt="2024-02-01T16:01:46.452" v="2399" actId="1076"/>
          <ac:spMkLst>
            <pc:docMk/>
            <pc:sldMk cId="0" sldId="256"/>
            <ac:spMk id="3" creationId="{4B1A07F1-6E91-C3C6-1764-64EB020DD397}"/>
          </ac:spMkLst>
        </pc:spChg>
        <pc:spChg chg="mod">
          <ac:chgData name="Oluwatosin Oke" userId="207dba7f-4359-4536-ae8c-fe4a659bf48b" providerId="ADAL" clId="{A25C6CBF-E161-46BF-B714-1156764EAE1B}" dt="2024-02-01T16:00:40.386" v="2377" actId="1076"/>
          <ac:spMkLst>
            <pc:docMk/>
            <pc:sldMk cId="0" sldId="256"/>
            <ac:spMk id="4" creationId="{00000000-0000-0000-0000-000000000000}"/>
          </ac:spMkLst>
        </pc:spChg>
        <pc:spChg chg="add mod">
          <ac:chgData name="Oluwatosin Oke" userId="207dba7f-4359-4536-ae8c-fe4a659bf48b" providerId="ADAL" clId="{A25C6CBF-E161-46BF-B714-1156764EAE1B}" dt="2024-02-01T16:02:09.865" v="2405" actId="403"/>
          <ac:spMkLst>
            <pc:docMk/>
            <pc:sldMk cId="0" sldId="256"/>
            <ac:spMk id="5" creationId="{E0302040-EC3B-A1C5-E9E1-75BC07AF6F40}"/>
          </ac:spMkLst>
        </pc:spChg>
        <pc:spChg chg="mod">
          <ac:chgData name="Oluwatosin Oke" userId="207dba7f-4359-4536-ae8c-fe4a659bf48b" providerId="ADAL" clId="{A25C6CBF-E161-46BF-B714-1156764EAE1B}" dt="2024-02-01T16:00:59.879" v="2385" actId="1038"/>
          <ac:spMkLst>
            <pc:docMk/>
            <pc:sldMk cId="0" sldId="256"/>
            <ac:spMk id="6" creationId="{00000000-0000-0000-0000-000000000000}"/>
          </ac:spMkLst>
        </pc:spChg>
        <pc:spChg chg="add mod">
          <ac:chgData name="Oluwatosin Oke" userId="207dba7f-4359-4536-ae8c-fe4a659bf48b" providerId="ADAL" clId="{A25C6CBF-E161-46BF-B714-1156764EAE1B}" dt="2024-02-01T16:02:13.022" v="2406" actId="403"/>
          <ac:spMkLst>
            <pc:docMk/>
            <pc:sldMk cId="0" sldId="256"/>
            <ac:spMk id="7" creationId="{8B948325-9346-AAA4-6466-A928BBE2A4E3}"/>
          </ac:spMkLst>
        </pc:spChg>
        <pc:spChg chg="mod">
          <ac:chgData name="Oluwatosin Oke" userId="207dba7f-4359-4536-ae8c-fe4a659bf48b" providerId="ADAL" clId="{A25C6CBF-E161-46BF-B714-1156764EAE1B}" dt="2024-02-01T16:01:06.166" v="2390" actId="1037"/>
          <ac:spMkLst>
            <pc:docMk/>
            <pc:sldMk cId="0" sldId="256"/>
            <ac:spMk id="8" creationId="{00000000-0000-0000-0000-000000000000}"/>
          </ac:spMkLst>
        </pc:spChg>
        <pc:spChg chg="add mod">
          <ac:chgData name="Oluwatosin Oke" userId="207dba7f-4359-4536-ae8c-fe4a659bf48b" providerId="ADAL" clId="{A25C6CBF-E161-46BF-B714-1156764EAE1B}" dt="2024-02-01T16:02:05.897" v="2404" actId="403"/>
          <ac:spMkLst>
            <pc:docMk/>
            <pc:sldMk cId="0" sldId="256"/>
            <ac:spMk id="9" creationId="{3B3CA9AB-F27F-0CA5-F4FB-37C4AEF1B03F}"/>
          </ac:spMkLst>
        </pc:spChg>
        <pc:spChg chg="add mod">
          <ac:chgData name="Oluwatosin Oke" userId="207dba7f-4359-4536-ae8c-fe4a659bf48b" providerId="ADAL" clId="{A25C6CBF-E161-46BF-B714-1156764EAE1B}" dt="2024-02-01T16:00:53.313" v="2381" actId="1038"/>
          <ac:spMkLst>
            <pc:docMk/>
            <pc:sldMk cId="0" sldId="256"/>
            <ac:spMk id="10" creationId="{6BFA2CDC-6ACB-7354-2B84-AB00360F9618}"/>
          </ac:spMkLst>
        </pc:spChg>
        <pc:picChg chg="mod">
          <ac:chgData name="Oluwatosin Oke" userId="207dba7f-4359-4536-ae8c-fe4a659bf48b" providerId="ADAL" clId="{A25C6CBF-E161-46BF-B714-1156764EAE1B}" dt="2024-02-01T16:03:56.545" v="2430" actId="1076"/>
          <ac:picMkLst>
            <pc:docMk/>
            <pc:sldMk cId="0" sldId="256"/>
            <ac:picMk id="1026" creationId="{00000000-0000-0000-0000-000000000000}"/>
          </ac:picMkLst>
        </pc:picChg>
      </pc:sldChg>
      <pc:sldChg chg="del">
        <pc:chgData name="Oluwatosin Oke" userId="207dba7f-4359-4536-ae8c-fe4a659bf48b" providerId="ADAL" clId="{A25C6CBF-E161-46BF-B714-1156764EAE1B}" dt="2024-02-01T15:35:42.246" v="2038" actId="47"/>
        <pc:sldMkLst>
          <pc:docMk/>
          <pc:sldMk cId="0" sldId="257"/>
        </pc:sldMkLst>
      </pc:sldChg>
      <pc:sldChg chg="addSp modSp mod">
        <pc:chgData name="Oluwatosin Oke" userId="207dba7f-4359-4536-ae8c-fe4a659bf48b" providerId="ADAL" clId="{A25C6CBF-E161-46BF-B714-1156764EAE1B}" dt="2024-02-01T15:53:41.003" v="2313" actId="27918"/>
        <pc:sldMkLst>
          <pc:docMk/>
          <pc:sldMk cId="0" sldId="259"/>
        </pc:sldMkLst>
        <pc:spChg chg="mod">
          <ac:chgData name="Oluwatosin Oke" userId="207dba7f-4359-4536-ae8c-fe4a659bf48b" providerId="ADAL" clId="{A25C6CBF-E161-46BF-B714-1156764EAE1B}" dt="2024-02-01T15:38:13.681" v="2061" actId="1076"/>
          <ac:spMkLst>
            <pc:docMk/>
            <pc:sldMk cId="0" sldId="259"/>
            <ac:spMk id="4" creationId="{00000000-0000-0000-0000-000000000000}"/>
          </ac:spMkLst>
        </pc:spChg>
        <pc:graphicFrameChg chg="add mod">
          <ac:chgData name="Oluwatosin Oke" userId="207dba7f-4359-4536-ae8c-fe4a659bf48b" providerId="ADAL" clId="{A25C6CBF-E161-46BF-B714-1156764EAE1B}" dt="2024-02-01T15:39:01.767" v="2070" actId="1035"/>
          <ac:graphicFrameMkLst>
            <pc:docMk/>
            <pc:sldMk cId="0" sldId="259"/>
            <ac:graphicFrameMk id="3" creationId="{BF3563E9-9759-2899-DCB4-288F8D6613E9}"/>
          </ac:graphicFrameMkLst>
        </pc:graphicFrameChg>
        <pc:graphicFrameChg chg="mod">
          <ac:chgData name="Oluwatosin Oke" userId="207dba7f-4359-4536-ae8c-fe4a659bf48b" providerId="ADAL" clId="{A25C6CBF-E161-46BF-B714-1156764EAE1B}" dt="2024-02-01T15:39:07.391" v="2071" actId="1036"/>
          <ac:graphicFrameMkLst>
            <pc:docMk/>
            <pc:sldMk cId="0" sldId="259"/>
            <ac:graphicFrameMk id="5" creationId="{00000000-0000-0000-0000-000000000000}"/>
          </ac:graphicFrameMkLst>
        </pc:graphicFrameChg>
      </pc:sldChg>
      <pc:sldChg chg="delSp modSp mod">
        <pc:chgData name="Oluwatosin Oke" userId="207dba7f-4359-4536-ae8c-fe4a659bf48b" providerId="ADAL" clId="{A25C6CBF-E161-46BF-B714-1156764EAE1B}" dt="2024-02-01T16:03:29.095" v="2426" actId="1035"/>
        <pc:sldMkLst>
          <pc:docMk/>
          <pc:sldMk cId="0" sldId="261"/>
        </pc:sldMkLst>
        <pc:spChg chg="mod">
          <ac:chgData name="Oluwatosin Oke" userId="207dba7f-4359-4536-ae8c-fe4a659bf48b" providerId="ADAL" clId="{A25C6CBF-E161-46BF-B714-1156764EAE1B}" dt="2024-02-01T16:03:29.095" v="2426" actId="1035"/>
          <ac:spMkLst>
            <pc:docMk/>
            <pc:sldMk cId="0" sldId="261"/>
            <ac:spMk id="2"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3"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4"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5"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9"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0"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1"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2"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3"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4"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5"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6"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7"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8"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19" creationId="{00000000-0000-0000-0000-000000000000}"/>
          </ac:spMkLst>
        </pc:spChg>
        <pc:spChg chg="mod">
          <ac:chgData name="Oluwatosin Oke" userId="207dba7f-4359-4536-ae8c-fe4a659bf48b" providerId="ADAL" clId="{A25C6CBF-E161-46BF-B714-1156764EAE1B}" dt="2024-02-01T16:03:29.095" v="2426" actId="1035"/>
          <ac:spMkLst>
            <pc:docMk/>
            <pc:sldMk cId="0" sldId="261"/>
            <ac:spMk id="20" creationId="{00000000-0000-0000-0000-000000000000}"/>
          </ac:spMkLst>
        </pc:spChg>
        <pc:graphicFrameChg chg="del">
          <ac:chgData name="Oluwatosin Oke" userId="207dba7f-4359-4536-ae8c-fe4a659bf48b" providerId="ADAL" clId="{A25C6CBF-E161-46BF-B714-1156764EAE1B}" dt="2024-02-01T13:31:54.748" v="0" actId="478"/>
          <ac:graphicFrameMkLst>
            <pc:docMk/>
            <pc:sldMk cId="0" sldId="261"/>
            <ac:graphicFrameMk id="21" creationId="{00000000-0000-0000-0000-000000000000}"/>
          </ac:graphicFrameMkLst>
        </pc:graphicFrameChg>
        <pc:picChg chg="mod">
          <ac:chgData name="Oluwatosin Oke" userId="207dba7f-4359-4536-ae8c-fe4a659bf48b" providerId="ADAL" clId="{A25C6CBF-E161-46BF-B714-1156764EAE1B}" dt="2024-02-01T16:03:29.095" v="2426" actId="1035"/>
          <ac:picMkLst>
            <pc:docMk/>
            <pc:sldMk cId="0" sldId="261"/>
            <ac:picMk id="22"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3"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4"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5"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6"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7"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8"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29"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30"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1028" creationId="{00000000-0000-0000-0000-000000000000}"/>
          </ac:picMkLst>
        </pc:picChg>
        <pc:picChg chg="mod">
          <ac:chgData name="Oluwatosin Oke" userId="207dba7f-4359-4536-ae8c-fe4a659bf48b" providerId="ADAL" clId="{A25C6CBF-E161-46BF-B714-1156764EAE1B}" dt="2024-02-01T16:03:29.095" v="2426" actId="1035"/>
          <ac:picMkLst>
            <pc:docMk/>
            <pc:sldMk cId="0" sldId="261"/>
            <ac:picMk id="1030" creationId="{00000000-0000-0000-0000-000000000000}"/>
          </ac:picMkLst>
        </pc:picChg>
      </pc:sldChg>
      <pc:sldChg chg="modSp mod">
        <pc:chgData name="Oluwatosin Oke" userId="207dba7f-4359-4536-ae8c-fe4a659bf48b" providerId="ADAL" clId="{A25C6CBF-E161-46BF-B714-1156764EAE1B}" dt="2024-02-01T16:02:59.090" v="2415" actId="1036"/>
        <pc:sldMkLst>
          <pc:docMk/>
          <pc:sldMk cId="0" sldId="262"/>
        </pc:sldMkLst>
        <pc:grpChg chg="mod">
          <ac:chgData name="Oluwatosin Oke" userId="207dba7f-4359-4536-ae8c-fe4a659bf48b" providerId="ADAL" clId="{A25C6CBF-E161-46BF-B714-1156764EAE1B}" dt="2024-02-01T16:02:59.090" v="2415" actId="1036"/>
          <ac:grpSpMkLst>
            <pc:docMk/>
            <pc:sldMk cId="0" sldId="262"/>
            <ac:grpSpMk id="36" creationId="{00000000-0000-0000-0000-000000000000}"/>
          </ac:grpSpMkLst>
        </pc:grpChg>
      </pc:sldChg>
      <pc:sldChg chg="modSp mod">
        <pc:chgData name="Oluwatosin Oke" userId="207dba7f-4359-4536-ae8c-fe4a659bf48b" providerId="ADAL" clId="{A25C6CBF-E161-46BF-B714-1156764EAE1B}" dt="2024-02-01T15:52:47.359" v="2309" actId="1076"/>
        <pc:sldMkLst>
          <pc:docMk/>
          <pc:sldMk cId="0" sldId="263"/>
        </pc:sldMkLst>
        <pc:spChg chg="mod">
          <ac:chgData name="Oluwatosin Oke" userId="207dba7f-4359-4536-ae8c-fe4a659bf48b" providerId="ADAL" clId="{A25C6CBF-E161-46BF-B714-1156764EAE1B}" dt="2024-02-01T15:52:47.359" v="2309" actId="1076"/>
          <ac:spMkLst>
            <pc:docMk/>
            <pc:sldMk cId="0" sldId="263"/>
            <ac:spMk id="6" creationId="{00000000-0000-0000-0000-000000000000}"/>
          </ac:spMkLst>
        </pc:spChg>
      </pc:sldChg>
      <pc:sldChg chg="modSp mod">
        <pc:chgData name="Oluwatosin Oke" userId="207dba7f-4359-4536-ae8c-fe4a659bf48b" providerId="ADAL" clId="{A25C6CBF-E161-46BF-B714-1156764EAE1B}" dt="2024-02-01T14:58:38.614" v="1868" actId="404"/>
        <pc:sldMkLst>
          <pc:docMk/>
          <pc:sldMk cId="0" sldId="264"/>
        </pc:sldMkLst>
        <pc:spChg chg="mod">
          <ac:chgData name="Oluwatosin Oke" userId="207dba7f-4359-4536-ae8c-fe4a659bf48b" providerId="ADAL" clId="{A25C6CBF-E161-46BF-B714-1156764EAE1B}" dt="2024-02-01T14:58:38.614" v="1868" actId="404"/>
          <ac:spMkLst>
            <pc:docMk/>
            <pc:sldMk cId="0" sldId="264"/>
            <ac:spMk id="14" creationId="{00000000-0000-0000-0000-000000000000}"/>
          </ac:spMkLst>
        </pc:spChg>
      </pc:sldChg>
      <pc:sldChg chg="addSp delSp modSp mod">
        <pc:chgData name="Oluwatosin Oke" userId="207dba7f-4359-4536-ae8c-fe4a659bf48b" providerId="ADAL" clId="{A25C6CBF-E161-46BF-B714-1156764EAE1B}" dt="2024-02-01T15:59:19.790" v="2346" actId="20577"/>
        <pc:sldMkLst>
          <pc:docMk/>
          <pc:sldMk cId="0" sldId="266"/>
        </pc:sldMkLst>
        <pc:spChg chg="del mod">
          <ac:chgData name="Oluwatosin Oke" userId="207dba7f-4359-4536-ae8c-fe4a659bf48b" providerId="ADAL" clId="{A25C6CBF-E161-46BF-B714-1156764EAE1B}" dt="2024-02-01T15:58:39.647" v="2337" actId="21"/>
          <ac:spMkLst>
            <pc:docMk/>
            <pc:sldMk cId="0" sldId="266"/>
            <ac:spMk id="2" creationId="{00000000-0000-0000-0000-000000000000}"/>
          </ac:spMkLst>
        </pc:spChg>
        <pc:spChg chg="del mod">
          <ac:chgData name="Oluwatosin Oke" userId="207dba7f-4359-4536-ae8c-fe4a659bf48b" providerId="ADAL" clId="{A25C6CBF-E161-46BF-B714-1156764EAE1B}" dt="2024-02-01T15:58:39.647" v="2337" actId="21"/>
          <ac:spMkLst>
            <pc:docMk/>
            <pc:sldMk cId="0" sldId="266"/>
            <ac:spMk id="3" creationId="{00000000-0000-0000-0000-000000000000}"/>
          </ac:spMkLst>
        </pc:spChg>
        <pc:spChg chg="del mod">
          <ac:chgData name="Oluwatosin Oke" userId="207dba7f-4359-4536-ae8c-fe4a659bf48b" providerId="ADAL" clId="{A25C6CBF-E161-46BF-B714-1156764EAE1B}" dt="2024-02-01T15:58:39.647" v="2337" actId="21"/>
          <ac:spMkLst>
            <pc:docMk/>
            <pc:sldMk cId="0" sldId="266"/>
            <ac:spMk id="4" creationId="{00000000-0000-0000-0000-000000000000}"/>
          </ac:spMkLst>
        </pc:spChg>
        <pc:spChg chg="del mod">
          <ac:chgData name="Oluwatosin Oke" userId="207dba7f-4359-4536-ae8c-fe4a659bf48b" providerId="ADAL" clId="{A25C6CBF-E161-46BF-B714-1156764EAE1B}" dt="2024-02-01T15:58:39.647" v="2337" actId="21"/>
          <ac:spMkLst>
            <pc:docMk/>
            <pc:sldMk cId="0" sldId="266"/>
            <ac:spMk id="5" creationId="{00000000-0000-0000-0000-000000000000}"/>
          </ac:spMkLst>
        </pc:spChg>
        <pc:spChg chg="mod">
          <ac:chgData name="Oluwatosin Oke" userId="207dba7f-4359-4536-ae8c-fe4a659bf48b" providerId="ADAL" clId="{A25C6CBF-E161-46BF-B714-1156764EAE1B}" dt="2024-02-01T15:59:19.790" v="2346" actId="20577"/>
          <ac:spMkLst>
            <pc:docMk/>
            <pc:sldMk cId="0" sldId="266"/>
            <ac:spMk id="6" creationId="{00000000-0000-0000-0000-000000000000}"/>
          </ac:spMkLst>
        </pc:spChg>
        <pc:spChg chg="add mod">
          <ac:chgData name="Oluwatosin Oke" userId="207dba7f-4359-4536-ae8c-fe4a659bf48b" providerId="ADAL" clId="{A25C6CBF-E161-46BF-B714-1156764EAE1B}" dt="2024-02-01T15:59:02.351" v="2341" actId="1076"/>
          <ac:spMkLst>
            <pc:docMk/>
            <pc:sldMk cId="0" sldId="266"/>
            <ac:spMk id="7" creationId="{11BD8797-FABC-FBCA-AC01-B84C0912829D}"/>
          </ac:spMkLst>
        </pc:spChg>
      </pc:sldChg>
      <pc:sldChg chg="addSp delSp modSp mod">
        <pc:chgData name="Oluwatosin Oke" userId="207dba7f-4359-4536-ae8c-fe4a659bf48b" providerId="ADAL" clId="{A25C6CBF-E161-46BF-B714-1156764EAE1B}" dt="2024-02-01T16:03:43.574" v="2429" actId="1076"/>
        <pc:sldMkLst>
          <pc:docMk/>
          <pc:sldMk cId="0" sldId="268"/>
        </pc:sldMkLst>
        <pc:spChg chg="mod">
          <ac:chgData name="Oluwatosin Oke" userId="207dba7f-4359-4536-ae8c-fe4a659bf48b" providerId="ADAL" clId="{A25C6CBF-E161-46BF-B714-1156764EAE1B}" dt="2024-02-01T16:03:43.574" v="2429" actId="1076"/>
          <ac:spMkLst>
            <pc:docMk/>
            <pc:sldMk cId="0" sldId="268"/>
            <ac:spMk id="2" creationId="{00000000-0000-0000-0000-000000000000}"/>
          </ac:spMkLst>
        </pc:spChg>
        <pc:spChg chg="add del mod">
          <ac:chgData name="Oluwatosin Oke" userId="207dba7f-4359-4536-ae8c-fe4a659bf48b" providerId="ADAL" clId="{A25C6CBF-E161-46BF-B714-1156764EAE1B}" dt="2024-02-01T15:46:25.013" v="2169" actId="26606"/>
          <ac:spMkLst>
            <pc:docMk/>
            <pc:sldMk cId="0" sldId="268"/>
            <ac:spMk id="3" creationId="{00000000-0000-0000-0000-000000000000}"/>
          </ac:spMkLst>
        </pc:spChg>
        <pc:graphicFrameChg chg="add del mod modGraphic">
          <ac:chgData name="Oluwatosin Oke" userId="207dba7f-4359-4536-ae8c-fe4a659bf48b" providerId="ADAL" clId="{A25C6CBF-E161-46BF-B714-1156764EAE1B}" dt="2024-02-01T15:50:44.383" v="2252" actId="478"/>
          <ac:graphicFrameMkLst>
            <pc:docMk/>
            <pc:sldMk cId="0" sldId="268"/>
            <ac:graphicFrameMk id="4" creationId="{6E7AF7B2-45CF-90D2-FB8E-3BF79A344880}"/>
          </ac:graphicFrameMkLst>
        </pc:graphicFrameChg>
        <pc:graphicFrameChg chg="add del">
          <ac:chgData name="Oluwatosin Oke" userId="207dba7f-4359-4536-ae8c-fe4a659bf48b" providerId="ADAL" clId="{A25C6CBF-E161-46BF-B714-1156764EAE1B}" dt="2024-02-01T15:45:24.611" v="2149" actId="26606"/>
          <ac:graphicFrameMkLst>
            <pc:docMk/>
            <pc:sldMk cId="0" sldId="268"/>
            <ac:graphicFrameMk id="5" creationId="{59B9CC5A-AC43-1163-FF94-25CAA52C2147}"/>
          </ac:graphicFrameMkLst>
        </pc:graphicFrameChg>
        <pc:graphicFrameChg chg="add mod modGraphic">
          <ac:chgData name="Oluwatosin Oke" userId="207dba7f-4359-4536-ae8c-fe4a659bf48b" providerId="ADAL" clId="{A25C6CBF-E161-46BF-B714-1156764EAE1B}" dt="2024-02-01T16:03:41.674" v="2428" actId="1076"/>
          <ac:graphicFrameMkLst>
            <pc:docMk/>
            <pc:sldMk cId="0" sldId="268"/>
            <ac:graphicFrameMk id="6" creationId="{4969F078-F327-8BB3-E570-1D7B476E4E59}"/>
          </ac:graphicFrameMkLst>
        </pc:graphicFrameChg>
        <pc:graphicFrameChg chg="add del">
          <ac:chgData name="Oluwatosin Oke" userId="207dba7f-4359-4536-ae8c-fe4a659bf48b" providerId="ADAL" clId="{A25C6CBF-E161-46BF-B714-1156764EAE1B}" dt="2024-02-01T15:45:29.592" v="2151" actId="26606"/>
          <ac:graphicFrameMkLst>
            <pc:docMk/>
            <pc:sldMk cId="0" sldId="268"/>
            <ac:graphicFrameMk id="7" creationId="{8A0724D8-F3A8-2D75-AA7B-CD99231431F1}"/>
          </ac:graphicFrameMkLst>
        </pc:graphicFrameChg>
      </pc:sldChg>
      <pc:sldChg chg="addSp modSp new del mod">
        <pc:chgData name="Oluwatosin Oke" userId="207dba7f-4359-4536-ae8c-fe4a659bf48b" providerId="ADAL" clId="{A25C6CBF-E161-46BF-B714-1156764EAE1B}" dt="2024-02-01T14:24:54.291" v="852" actId="47"/>
        <pc:sldMkLst>
          <pc:docMk/>
          <pc:sldMk cId="1925013058" sldId="269"/>
        </pc:sldMkLst>
        <pc:spChg chg="add mod">
          <ac:chgData name="Oluwatosin Oke" userId="207dba7f-4359-4536-ae8c-fe4a659bf48b" providerId="ADAL" clId="{A25C6CBF-E161-46BF-B714-1156764EAE1B}" dt="2024-02-01T14:16:37.342" v="371" actId="14100"/>
          <ac:spMkLst>
            <pc:docMk/>
            <pc:sldMk cId="1925013058" sldId="269"/>
            <ac:spMk id="3" creationId="{FE3ED69D-E831-0EC3-1061-63DFFB2695FA}"/>
          </ac:spMkLst>
        </pc:spChg>
        <pc:spChg chg="add mod">
          <ac:chgData name="Oluwatosin Oke" userId="207dba7f-4359-4536-ae8c-fe4a659bf48b" providerId="ADAL" clId="{A25C6CBF-E161-46BF-B714-1156764EAE1B}" dt="2024-02-01T14:19:21.819" v="567" actId="113"/>
          <ac:spMkLst>
            <pc:docMk/>
            <pc:sldMk cId="1925013058" sldId="269"/>
            <ac:spMk id="5" creationId="{08EBA2C0-07E7-D251-780A-06BDE96BF299}"/>
          </ac:spMkLst>
        </pc:spChg>
      </pc:sldChg>
      <pc:sldChg chg="addSp modSp new mod">
        <pc:chgData name="Oluwatosin Oke" userId="207dba7f-4359-4536-ae8c-fe4a659bf48b" providerId="ADAL" clId="{A25C6CBF-E161-46BF-B714-1156764EAE1B}" dt="2024-02-01T16:02:24.641" v="2407" actId="1076"/>
        <pc:sldMkLst>
          <pc:docMk/>
          <pc:sldMk cId="1447135854" sldId="270"/>
        </pc:sldMkLst>
        <pc:spChg chg="add mod">
          <ac:chgData name="Oluwatosin Oke" userId="207dba7f-4359-4536-ae8c-fe4a659bf48b" providerId="ADAL" clId="{A25C6CBF-E161-46BF-B714-1156764EAE1B}" dt="2024-02-01T16:02:24.641" v="2407" actId="1076"/>
          <ac:spMkLst>
            <pc:docMk/>
            <pc:sldMk cId="1447135854" sldId="270"/>
            <ac:spMk id="2" creationId="{6A196899-9C3C-1897-7F71-D90418BA4D5F}"/>
          </ac:spMkLst>
        </pc:spChg>
        <pc:spChg chg="add mod">
          <ac:chgData name="Oluwatosin Oke" userId="207dba7f-4359-4536-ae8c-fe4a659bf48b" providerId="ADAL" clId="{A25C6CBF-E161-46BF-B714-1156764EAE1B}" dt="2024-02-01T14:25:06.008" v="868" actId="20577"/>
          <ac:spMkLst>
            <pc:docMk/>
            <pc:sldMk cId="1447135854" sldId="270"/>
            <ac:spMk id="4" creationId="{ABC08AEF-4BE0-69F4-8AC2-C9C3CCEA74FC}"/>
          </ac:spMkLst>
        </pc:spChg>
        <pc:spChg chg="add mod">
          <ac:chgData name="Oluwatosin Oke" userId="207dba7f-4359-4536-ae8c-fe4a659bf48b" providerId="ADAL" clId="{A25C6CBF-E161-46BF-B714-1156764EAE1B}" dt="2024-02-01T14:20:00.800" v="589" actId="20577"/>
          <ac:spMkLst>
            <pc:docMk/>
            <pc:sldMk cId="1447135854" sldId="270"/>
            <ac:spMk id="6" creationId="{D982A437-CC31-212B-C95A-F66B8C3764F1}"/>
          </ac:spMkLst>
        </pc:spChg>
      </pc:sldChg>
      <pc:sldChg chg="addSp delSp modSp add mod ord">
        <pc:chgData name="Oluwatosin Oke" userId="207dba7f-4359-4536-ae8c-fe4a659bf48b" providerId="ADAL" clId="{A25C6CBF-E161-46BF-B714-1156764EAE1B}" dt="2024-02-01T15:54:22.805" v="2330"/>
        <pc:sldMkLst>
          <pc:docMk/>
          <pc:sldMk cId="2843745391" sldId="271"/>
        </pc:sldMkLst>
        <pc:spChg chg="mod">
          <ac:chgData name="Oluwatosin Oke" userId="207dba7f-4359-4536-ae8c-fe4a659bf48b" providerId="ADAL" clId="{A25C6CBF-E161-46BF-B714-1156764EAE1B}" dt="2024-02-01T14:27:29.765" v="934" actId="20577"/>
          <ac:spMkLst>
            <pc:docMk/>
            <pc:sldMk cId="2843745391" sldId="271"/>
            <ac:spMk id="2" creationId="{6A196899-9C3C-1897-7F71-D90418BA4D5F}"/>
          </ac:spMkLst>
        </pc:spChg>
        <pc:spChg chg="add del mod">
          <ac:chgData name="Oluwatosin Oke" userId="207dba7f-4359-4536-ae8c-fe4a659bf48b" providerId="ADAL" clId="{A25C6CBF-E161-46BF-B714-1156764EAE1B}" dt="2024-02-01T14:32:40.706" v="1141" actId="478"/>
          <ac:spMkLst>
            <pc:docMk/>
            <pc:sldMk cId="2843745391" sldId="271"/>
            <ac:spMk id="3" creationId="{0B829676-45D9-AD56-076A-3DD2EC6567AF}"/>
          </ac:spMkLst>
        </pc:spChg>
        <pc:spChg chg="del">
          <ac:chgData name="Oluwatosin Oke" userId="207dba7f-4359-4536-ae8c-fe4a659bf48b" providerId="ADAL" clId="{A25C6CBF-E161-46BF-B714-1156764EAE1B}" dt="2024-02-01T14:21:51.411" v="621" actId="478"/>
          <ac:spMkLst>
            <pc:docMk/>
            <pc:sldMk cId="2843745391" sldId="271"/>
            <ac:spMk id="4" creationId="{ABC08AEF-4BE0-69F4-8AC2-C9C3CCEA74FC}"/>
          </ac:spMkLst>
        </pc:spChg>
        <pc:spChg chg="mod">
          <ac:chgData name="Oluwatosin Oke" userId="207dba7f-4359-4536-ae8c-fe4a659bf48b" providerId="ADAL" clId="{A25C6CBF-E161-46BF-B714-1156764EAE1B}" dt="2024-02-01T14:32:46.399" v="1144" actId="20577"/>
          <ac:spMkLst>
            <pc:docMk/>
            <pc:sldMk cId="2843745391" sldId="271"/>
            <ac:spMk id="6" creationId="{D982A437-CC31-212B-C95A-F66B8C3764F1}"/>
          </ac:spMkLst>
        </pc:spChg>
        <pc:graphicFrameChg chg="add del mod">
          <ac:chgData name="Oluwatosin Oke" userId="207dba7f-4359-4536-ae8c-fe4a659bf48b" providerId="ADAL" clId="{A25C6CBF-E161-46BF-B714-1156764EAE1B}" dt="2024-02-01T14:32:53.847" v="1148" actId="478"/>
          <ac:graphicFrameMkLst>
            <pc:docMk/>
            <pc:sldMk cId="2843745391" sldId="271"/>
            <ac:graphicFrameMk id="5" creationId="{33CBDF5A-4BBF-EE50-E2EF-BC52ABED7A2A}"/>
          </ac:graphicFrameMkLst>
        </pc:graphicFrameChg>
        <pc:graphicFrameChg chg="add del mod">
          <ac:chgData name="Oluwatosin Oke" userId="207dba7f-4359-4536-ae8c-fe4a659bf48b" providerId="ADAL" clId="{A25C6CBF-E161-46BF-B714-1156764EAE1B}" dt="2024-02-01T14:32:58.274" v="1152"/>
          <ac:graphicFrameMkLst>
            <pc:docMk/>
            <pc:sldMk cId="2843745391" sldId="271"/>
            <ac:graphicFrameMk id="7" creationId="{E9FF49E0-5CAD-CACF-7CDD-6F4741E5393F}"/>
          </ac:graphicFrameMkLst>
        </pc:graphicFrameChg>
        <pc:graphicFrameChg chg="add mod modGraphic">
          <ac:chgData name="Oluwatosin Oke" userId="207dba7f-4359-4536-ae8c-fe4a659bf48b" providerId="ADAL" clId="{A25C6CBF-E161-46BF-B714-1156764EAE1B}" dt="2024-02-01T15:54:16.742" v="2329" actId="20577"/>
          <ac:graphicFrameMkLst>
            <pc:docMk/>
            <pc:sldMk cId="2843745391" sldId="271"/>
            <ac:graphicFrameMk id="8" creationId="{8DA41977-2799-6041-4D87-C57420860971}"/>
          </ac:graphicFrameMkLst>
        </pc:graphicFrameChg>
        <pc:graphicFrameChg chg="add del mod">
          <ac:chgData name="Oluwatosin Oke" userId="207dba7f-4359-4536-ae8c-fe4a659bf48b" providerId="ADAL" clId="{A25C6CBF-E161-46BF-B714-1156764EAE1B}" dt="2024-02-01T14:33:25.783" v="1156"/>
          <ac:graphicFrameMkLst>
            <pc:docMk/>
            <pc:sldMk cId="2843745391" sldId="271"/>
            <ac:graphicFrameMk id="9" creationId="{81FAE063-FFB8-5E4A-931D-E0A2221C35BB}"/>
          </ac:graphicFrameMkLst>
        </pc:graphicFrameChg>
        <pc:graphicFrameChg chg="add mod modGraphic">
          <ac:chgData name="Oluwatosin Oke" userId="207dba7f-4359-4536-ae8c-fe4a659bf48b" providerId="ADAL" clId="{A25C6CBF-E161-46BF-B714-1156764EAE1B}" dt="2024-02-01T15:54:22.805" v="2330"/>
          <ac:graphicFrameMkLst>
            <pc:docMk/>
            <pc:sldMk cId="2843745391" sldId="271"/>
            <ac:graphicFrameMk id="10" creationId="{8E3BCFCD-70C4-AF1D-9645-985B50AADCAF}"/>
          </ac:graphicFrameMkLst>
        </pc:graphicFrameChg>
      </pc:sldChg>
      <pc:sldChg chg="add">
        <pc:chgData name="Oluwatosin Oke" userId="207dba7f-4359-4536-ae8c-fe4a659bf48b" providerId="ADAL" clId="{A25C6CBF-E161-46BF-B714-1156764EAE1B}" dt="2024-02-01T14:26:58.639" v="879" actId="2890"/>
        <pc:sldMkLst>
          <pc:docMk/>
          <pc:sldMk cId="705365620" sldId="272"/>
        </pc:sldMkLst>
      </pc:sldChg>
      <pc:sldChg chg="addSp delSp modSp add mod ord setBg">
        <pc:chgData name="Oluwatosin Oke" userId="207dba7f-4359-4536-ae8c-fe4a659bf48b" providerId="ADAL" clId="{A25C6CBF-E161-46BF-B714-1156764EAE1B}" dt="2024-02-01T15:39:42.873" v="2077" actId="20577"/>
        <pc:sldMkLst>
          <pc:docMk/>
          <pc:sldMk cId="3879372978" sldId="273"/>
        </pc:sldMkLst>
        <pc:spChg chg="mod">
          <ac:chgData name="Oluwatosin Oke" userId="207dba7f-4359-4536-ae8c-fe4a659bf48b" providerId="ADAL" clId="{A25C6CBF-E161-46BF-B714-1156764EAE1B}" dt="2024-02-01T15:39:42.873" v="2077" actId="20577"/>
          <ac:spMkLst>
            <pc:docMk/>
            <pc:sldMk cId="3879372978" sldId="273"/>
            <ac:spMk id="2" creationId="{6A196899-9C3C-1897-7F71-D90418BA4D5F}"/>
          </ac:spMkLst>
        </pc:spChg>
        <pc:spChg chg="del">
          <ac:chgData name="Oluwatosin Oke" userId="207dba7f-4359-4536-ae8c-fe4a659bf48b" providerId="ADAL" clId="{A25C6CBF-E161-46BF-B714-1156764EAE1B}" dt="2024-02-01T14:31:12.674" v="1140" actId="478"/>
          <ac:spMkLst>
            <pc:docMk/>
            <pc:sldMk cId="3879372978" sldId="273"/>
            <ac:spMk id="6" creationId="{D982A437-CC31-212B-C95A-F66B8C3764F1}"/>
          </ac:spMkLst>
        </pc:spChg>
        <pc:spChg chg="add">
          <ac:chgData name="Oluwatosin Oke" userId="207dba7f-4359-4536-ae8c-fe4a659bf48b" providerId="ADAL" clId="{A25C6CBF-E161-46BF-B714-1156764EAE1B}" dt="2024-02-01T14:36:23.395" v="1182" actId="26606"/>
          <ac:spMkLst>
            <pc:docMk/>
            <pc:sldMk cId="3879372978" sldId="273"/>
            <ac:spMk id="16" creationId="{AB45A142-4255-493C-8284-5D566C121B10}"/>
          </ac:spMkLst>
        </pc:spChg>
        <pc:graphicFrameChg chg="add del mod">
          <ac:chgData name="Oluwatosin Oke" userId="207dba7f-4359-4536-ae8c-fe4a659bf48b" providerId="ADAL" clId="{A25C6CBF-E161-46BF-B714-1156764EAE1B}" dt="2024-02-01T14:35:58.011" v="1176"/>
          <ac:graphicFrameMkLst>
            <pc:docMk/>
            <pc:sldMk cId="3879372978" sldId="273"/>
            <ac:graphicFrameMk id="3" creationId="{64696A20-DA1E-4BF1-9A4A-82F27A778392}"/>
          </ac:graphicFrameMkLst>
        </pc:graphicFrameChg>
        <pc:graphicFrameChg chg="add del mod">
          <ac:chgData name="Oluwatosin Oke" userId="207dba7f-4359-4536-ae8c-fe4a659bf48b" providerId="ADAL" clId="{A25C6CBF-E161-46BF-B714-1156764EAE1B}" dt="2024-02-01T14:36:05.606" v="1178" actId="478"/>
          <ac:graphicFrameMkLst>
            <pc:docMk/>
            <pc:sldMk cId="3879372978" sldId="273"/>
            <ac:graphicFrameMk id="5" creationId="{0C0C1530-C6AE-C6A1-7A60-E6D79F61BD28}"/>
          </ac:graphicFrameMkLst>
        </pc:graphicFrameChg>
        <pc:graphicFrameChg chg="add del mod">
          <ac:chgData name="Oluwatosin Oke" userId="207dba7f-4359-4536-ae8c-fe4a659bf48b" providerId="ADAL" clId="{A25C6CBF-E161-46BF-B714-1156764EAE1B}" dt="2024-02-01T14:36:15.097" v="1180"/>
          <ac:graphicFrameMkLst>
            <pc:docMk/>
            <pc:sldMk cId="3879372978" sldId="273"/>
            <ac:graphicFrameMk id="8" creationId="{A412B1B3-C5AC-F304-366C-E28D89633235}"/>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10" creationId="{CA197A58-DE24-1E96-CF1B-0DBA44B7305F}"/>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12" creationId="{6EB12B6E-A4A8-E215-0577-2333D75AC5F6}"/>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13" creationId="{858DE5B4-D959-64BF-9C76-BFDAFE5F6A49}"/>
          </ac:graphicFrameMkLst>
        </pc:graphicFrameChg>
        <pc:graphicFrameChg chg="add del mod">
          <ac:chgData name="Oluwatosin Oke" userId="207dba7f-4359-4536-ae8c-fe4a659bf48b" providerId="ADAL" clId="{A25C6CBF-E161-46BF-B714-1156764EAE1B}" dt="2024-02-01T14:38:22.310" v="1226" actId="478"/>
          <ac:graphicFrameMkLst>
            <pc:docMk/>
            <pc:sldMk cId="3879372978" sldId="273"/>
            <ac:graphicFrameMk id="14" creationId="{44401C76-53A8-6A0C-0CB3-FC10DDDC04DB}"/>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15" creationId="{6904E89E-B630-D575-6E2A-7D0C789DC978}"/>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17" creationId="{60A1DE98-8154-012D-421C-52E1C765D4CD}"/>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19" creationId="{1C82A5E5-DB06-89E3-2F16-BA8A59620DA3}"/>
          </ac:graphicFrameMkLst>
        </pc:graphicFrameChg>
        <pc:graphicFrameChg chg="add mod">
          <ac:chgData name="Oluwatosin Oke" userId="207dba7f-4359-4536-ae8c-fe4a659bf48b" providerId="ADAL" clId="{A25C6CBF-E161-46BF-B714-1156764EAE1B}" dt="2024-02-01T14:40:43.689" v="1331" actId="1036"/>
          <ac:graphicFrameMkLst>
            <pc:docMk/>
            <pc:sldMk cId="3879372978" sldId="273"/>
            <ac:graphicFrameMk id="20" creationId="{34DBAD8F-653B-0FC6-967D-2CD8A7825224}"/>
          </ac:graphicFrameMkLst>
        </pc:graphicFrameChg>
        <pc:graphicFrameChg chg="add mod">
          <ac:chgData name="Oluwatosin Oke" userId="207dba7f-4359-4536-ae8c-fe4a659bf48b" providerId="ADAL" clId="{A25C6CBF-E161-46BF-B714-1156764EAE1B}" dt="2024-02-01T14:40:43.689" v="1331" actId="1036"/>
          <ac:graphicFrameMkLst>
            <pc:docMk/>
            <pc:sldMk cId="3879372978" sldId="273"/>
            <ac:graphicFrameMk id="21" creationId="{E4EE4085-EE69-CBE5-D150-F7F1F02CF28E}"/>
          </ac:graphicFrameMkLst>
        </pc:graphicFrameChg>
        <pc:graphicFrameChg chg="add mod modGraphic">
          <ac:chgData name="Oluwatosin Oke" userId="207dba7f-4359-4536-ae8c-fe4a659bf48b" providerId="ADAL" clId="{A25C6CBF-E161-46BF-B714-1156764EAE1B}" dt="2024-02-01T14:40:43.689" v="1331" actId="1036"/>
          <ac:graphicFrameMkLst>
            <pc:docMk/>
            <pc:sldMk cId="3879372978" sldId="273"/>
            <ac:graphicFrameMk id="22" creationId="{BEF6ADFD-CF18-6740-2ED4-914183BA1C41}"/>
          </ac:graphicFrameMkLst>
        </pc:graphicFrameChg>
        <pc:graphicFrameChg chg="add mod">
          <ac:chgData name="Oluwatosin Oke" userId="207dba7f-4359-4536-ae8c-fe4a659bf48b" providerId="ADAL" clId="{A25C6CBF-E161-46BF-B714-1156764EAE1B}" dt="2024-02-01T14:40:43.689" v="1331" actId="1036"/>
          <ac:graphicFrameMkLst>
            <pc:docMk/>
            <pc:sldMk cId="3879372978" sldId="273"/>
            <ac:graphicFrameMk id="23" creationId="{8808A737-3ED7-D3A6-6136-677F70E89E74}"/>
          </ac:graphicFrameMkLst>
        </pc:graphicFrameChg>
        <pc:graphicFrameChg chg="add mod">
          <ac:chgData name="Oluwatosin Oke" userId="207dba7f-4359-4536-ae8c-fe4a659bf48b" providerId="ADAL" clId="{A25C6CBF-E161-46BF-B714-1156764EAE1B}" dt="2024-02-01T14:40:43.689" v="1331" actId="1036"/>
          <ac:graphicFrameMkLst>
            <pc:docMk/>
            <pc:sldMk cId="3879372978" sldId="273"/>
            <ac:graphicFrameMk id="24" creationId="{1CF0B496-812E-1124-FA76-53E801D9ACC8}"/>
          </ac:graphicFrameMkLst>
        </pc:graphicFrameChg>
        <pc:graphicFrameChg chg="add mod">
          <ac:chgData name="Oluwatosin Oke" userId="207dba7f-4359-4536-ae8c-fe4a659bf48b" providerId="ADAL" clId="{A25C6CBF-E161-46BF-B714-1156764EAE1B}" dt="2024-02-01T14:40:43.689" v="1331" actId="1036"/>
          <ac:graphicFrameMkLst>
            <pc:docMk/>
            <pc:sldMk cId="3879372978" sldId="273"/>
            <ac:graphicFrameMk id="25" creationId="{47D794B0-CC6D-BA92-86FE-CF37ADCF5B3C}"/>
          </ac:graphicFrameMkLst>
        </pc:graphicFrameChg>
        <pc:picChg chg="add del mod">
          <ac:chgData name="Oluwatosin Oke" userId="207dba7f-4359-4536-ae8c-fe4a659bf48b" providerId="ADAL" clId="{A25C6CBF-E161-46BF-B714-1156764EAE1B}" dt="2024-02-01T14:35:58.011" v="1176"/>
          <ac:picMkLst>
            <pc:docMk/>
            <pc:sldMk cId="3879372978" sldId="273"/>
            <ac:picMk id="4" creationId="{FCFC76DB-72F3-4EF9-9BDC-A9F4E166ABF4}"/>
          </ac:picMkLst>
        </pc:picChg>
        <pc:picChg chg="add del mod">
          <ac:chgData name="Oluwatosin Oke" userId="207dba7f-4359-4536-ae8c-fe4a659bf48b" providerId="ADAL" clId="{A25C6CBF-E161-46BF-B714-1156764EAE1B}" dt="2024-02-01T14:36:05.606" v="1178" actId="478"/>
          <ac:picMkLst>
            <pc:docMk/>
            <pc:sldMk cId="3879372978" sldId="273"/>
            <ac:picMk id="7" creationId="{FCFC76DB-72F3-4EF9-9BDC-A9F4E166ABF4}"/>
          </ac:picMkLst>
        </pc:picChg>
        <pc:picChg chg="add del mod">
          <ac:chgData name="Oluwatosin Oke" userId="207dba7f-4359-4536-ae8c-fe4a659bf48b" providerId="ADAL" clId="{A25C6CBF-E161-46BF-B714-1156764EAE1B}" dt="2024-02-01T14:36:15.097" v="1180"/>
          <ac:picMkLst>
            <pc:docMk/>
            <pc:sldMk cId="3879372978" sldId="273"/>
            <ac:picMk id="9" creationId="{FCFC76DB-72F3-4EF9-9BDC-A9F4E166ABF4}"/>
          </ac:picMkLst>
        </pc:picChg>
        <pc:picChg chg="add del mod">
          <ac:chgData name="Oluwatosin Oke" userId="207dba7f-4359-4536-ae8c-fe4a659bf48b" providerId="ADAL" clId="{A25C6CBF-E161-46BF-B714-1156764EAE1B}" dt="2024-02-01T14:36:26.367" v="1183" actId="478"/>
          <ac:picMkLst>
            <pc:docMk/>
            <pc:sldMk cId="3879372978" sldId="273"/>
            <ac:picMk id="11" creationId="{FCFC76DB-72F3-4EF9-9BDC-A9F4E166ABF4}"/>
          </ac:picMkLst>
        </pc:picChg>
        <pc:cxnChg chg="add">
          <ac:chgData name="Oluwatosin Oke" userId="207dba7f-4359-4536-ae8c-fe4a659bf48b" providerId="ADAL" clId="{A25C6CBF-E161-46BF-B714-1156764EAE1B}" dt="2024-02-01T14:36:23.395" v="1182" actId="26606"/>
          <ac:cxnSpMkLst>
            <pc:docMk/>
            <pc:sldMk cId="3879372978" sldId="273"/>
            <ac:cxnSpMk id="18" creationId="{38FB9660-F42F-4313-BBC4-47C007FE484C}"/>
          </ac:cxnSpMkLst>
        </pc:cxnChg>
      </pc:sldChg>
      <pc:sldChg chg="delSp modSp add mod">
        <pc:chgData name="Oluwatosin Oke" userId="207dba7f-4359-4536-ae8c-fe4a659bf48b" providerId="ADAL" clId="{A25C6CBF-E161-46BF-B714-1156764EAE1B}" dt="2024-02-01T15:53:07.469" v="2312" actId="404"/>
        <pc:sldMkLst>
          <pc:docMk/>
          <pc:sldMk cId="1450515704" sldId="274"/>
        </pc:sldMkLst>
        <pc:spChg chg="mod">
          <ac:chgData name="Oluwatosin Oke" userId="207dba7f-4359-4536-ae8c-fe4a659bf48b" providerId="ADAL" clId="{A25C6CBF-E161-46BF-B714-1156764EAE1B}" dt="2024-02-01T15:39:48.582" v="2083" actId="20577"/>
          <ac:spMkLst>
            <pc:docMk/>
            <pc:sldMk cId="1450515704" sldId="274"/>
            <ac:spMk id="2" creationId="{6A196899-9C3C-1897-7F71-D90418BA4D5F}"/>
          </ac:spMkLst>
        </pc:spChg>
        <pc:graphicFrameChg chg="mod modGraphic">
          <ac:chgData name="Oluwatosin Oke" userId="207dba7f-4359-4536-ae8c-fe4a659bf48b" providerId="ADAL" clId="{A25C6CBF-E161-46BF-B714-1156764EAE1B}" dt="2024-02-01T14:44:19.411" v="1424" actId="1076"/>
          <ac:graphicFrameMkLst>
            <pc:docMk/>
            <pc:sldMk cId="1450515704" sldId="274"/>
            <ac:graphicFrameMk id="10" creationId="{CA197A58-DE24-1E96-CF1B-0DBA44B7305F}"/>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12" creationId="{6EB12B6E-A4A8-E215-0577-2333D75AC5F6}"/>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13" creationId="{858DE5B4-D959-64BF-9C76-BFDAFE5F6A49}"/>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15" creationId="{6904E89E-B630-D575-6E2A-7D0C789DC978}"/>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17" creationId="{60A1DE98-8154-012D-421C-52E1C765D4CD}"/>
          </ac:graphicFrameMkLst>
        </pc:graphicFrameChg>
        <pc:graphicFrameChg chg="mod modGraphic">
          <ac:chgData name="Oluwatosin Oke" userId="207dba7f-4359-4536-ae8c-fe4a659bf48b" providerId="ADAL" clId="{A25C6CBF-E161-46BF-B714-1156764EAE1B}" dt="2024-02-01T14:44:13.086" v="1423" actId="1076"/>
          <ac:graphicFrameMkLst>
            <pc:docMk/>
            <pc:sldMk cId="1450515704" sldId="274"/>
            <ac:graphicFrameMk id="19" creationId="{1C82A5E5-DB06-89E3-2F16-BA8A59620DA3}"/>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20" creationId="{34DBAD8F-653B-0FC6-967D-2CD8A7825224}"/>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21" creationId="{E4EE4085-EE69-CBE5-D150-F7F1F02CF28E}"/>
          </ac:graphicFrameMkLst>
        </pc:graphicFrameChg>
        <pc:graphicFrameChg chg="mod modGraphic">
          <ac:chgData name="Oluwatosin Oke" userId="207dba7f-4359-4536-ae8c-fe4a659bf48b" providerId="ADAL" clId="{A25C6CBF-E161-46BF-B714-1156764EAE1B}" dt="2024-02-01T14:43:39.201" v="1417" actId="1076"/>
          <ac:graphicFrameMkLst>
            <pc:docMk/>
            <pc:sldMk cId="1450515704" sldId="274"/>
            <ac:graphicFrameMk id="22" creationId="{BEF6ADFD-CF18-6740-2ED4-914183BA1C41}"/>
          </ac:graphicFrameMkLst>
        </pc:graphicFrameChg>
        <pc:graphicFrameChg chg="mod modGraphic">
          <ac:chgData name="Oluwatosin Oke" userId="207dba7f-4359-4536-ae8c-fe4a659bf48b" providerId="ADAL" clId="{A25C6CBF-E161-46BF-B714-1156764EAE1B}" dt="2024-02-01T15:53:07.469" v="2312" actId="404"/>
          <ac:graphicFrameMkLst>
            <pc:docMk/>
            <pc:sldMk cId="1450515704" sldId="274"/>
            <ac:graphicFrameMk id="23" creationId="{8808A737-3ED7-D3A6-6136-677F70E89E74}"/>
          </ac:graphicFrameMkLst>
        </pc:graphicFrameChg>
        <pc:graphicFrameChg chg="del">
          <ac:chgData name="Oluwatosin Oke" userId="207dba7f-4359-4536-ae8c-fe4a659bf48b" providerId="ADAL" clId="{A25C6CBF-E161-46BF-B714-1156764EAE1B}" dt="2024-02-01T14:41:46.544" v="1354" actId="478"/>
          <ac:graphicFrameMkLst>
            <pc:docMk/>
            <pc:sldMk cId="1450515704" sldId="274"/>
            <ac:graphicFrameMk id="24" creationId="{1CF0B496-812E-1124-FA76-53E801D9ACC8}"/>
          </ac:graphicFrameMkLst>
        </pc:graphicFrameChg>
        <pc:graphicFrameChg chg="mod modGraphic">
          <ac:chgData name="Oluwatosin Oke" userId="207dba7f-4359-4536-ae8c-fe4a659bf48b" providerId="ADAL" clId="{A25C6CBF-E161-46BF-B714-1156764EAE1B}" dt="2024-02-01T14:44:06.661" v="1422" actId="1076"/>
          <ac:graphicFrameMkLst>
            <pc:docMk/>
            <pc:sldMk cId="1450515704" sldId="274"/>
            <ac:graphicFrameMk id="25" creationId="{47D794B0-CC6D-BA92-86FE-CF37ADCF5B3C}"/>
          </ac:graphicFrameMkLst>
        </pc:graphicFrameChg>
      </pc:sldChg>
      <pc:sldChg chg="addSp delSp modSp new add del mod setBg">
        <pc:chgData name="Oluwatosin Oke" userId="207dba7f-4359-4536-ae8c-fe4a659bf48b" providerId="ADAL" clId="{A25C6CBF-E161-46BF-B714-1156764EAE1B}" dt="2024-02-01T15:56:25.459" v="2332" actId="47"/>
        <pc:sldMkLst>
          <pc:docMk/>
          <pc:sldMk cId="3279970989" sldId="275"/>
        </pc:sldMkLst>
        <pc:spChg chg="add mod">
          <ac:chgData name="Oluwatosin Oke" userId="207dba7f-4359-4536-ae8c-fe4a659bf48b" providerId="ADAL" clId="{A25C6CBF-E161-46BF-B714-1156764EAE1B}" dt="2024-02-01T15:44:22.447" v="2144" actId="1076"/>
          <ac:spMkLst>
            <pc:docMk/>
            <pc:sldMk cId="3279970989" sldId="275"/>
            <ac:spMk id="10" creationId="{16428329-5DD2-1C23-A19C-AF91FC1912EA}"/>
          </ac:spMkLst>
        </pc:spChg>
        <pc:spChg chg="add del">
          <ac:chgData name="Oluwatosin Oke" userId="207dba7f-4359-4536-ae8c-fe4a659bf48b" providerId="ADAL" clId="{A25C6CBF-E161-46BF-B714-1156764EAE1B}" dt="2024-02-01T15:42:41.760" v="2093" actId="26606"/>
          <ac:spMkLst>
            <pc:docMk/>
            <pc:sldMk cId="3279970989" sldId="275"/>
            <ac:spMk id="12" creationId="{32BC26D8-82FB-445E-AA49-62A77D7C1EE0}"/>
          </ac:spMkLst>
        </pc:spChg>
        <pc:spChg chg="add del">
          <ac:chgData name="Oluwatosin Oke" userId="207dba7f-4359-4536-ae8c-fe4a659bf48b" providerId="ADAL" clId="{A25C6CBF-E161-46BF-B714-1156764EAE1B}" dt="2024-02-01T15:42:41.760" v="2093" actId="26606"/>
          <ac:spMkLst>
            <pc:docMk/>
            <pc:sldMk cId="3279970989" sldId="275"/>
            <ac:spMk id="14" creationId="{CB44330D-EA18-4254-AA95-EB49948539B8}"/>
          </ac:spMkLst>
        </pc:spChg>
        <pc:spChg chg="add del">
          <ac:chgData name="Oluwatosin Oke" userId="207dba7f-4359-4536-ae8c-fe4a659bf48b" providerId="ADAL" clId="{A25C6CBF-E161-46BF-B714-1156764EAE1B}" dt="2024-02-01T15:42:46.431" v="2097" actId="26606"/>
          <ac:spMkLst>
            <pc:docMk/>
            <pc:sldMk cId="3279970989" sldId="275"/>
            <ac:spMk id="18" creationId="{01D0AF59-99C3-4251-AB9A-C966C6AD4400}"/>
          </ac:spMkLst>
        </pc:spChg>
        <pc:spChg chg="add del">
          <ac:chgData name="Oluwatosin Oke" userId="207dba7f-4359-4536-ae8c-fe4a659bf48b" providerId="ADAL" clId="{A25C6CBF-E161-46BF-B714-1156764EAE1B}" dt="2024-02-01T15:42:46.431" v="2097" actId="26606"/>
          <ac:spMkLst>
            <pc:docMk/>
            <pc:sldMk cId="3279970989" sldId="275"/>
            <ac:spMk id="19" creationId="{1855405F-37A2-4869-9154-F8BE3BECE6C3}"/>
          </ac:spMkLst>
        </pc:spChg>
        <pc:graphicFrameChg chg="add del mod">
          <ac:chgData name="Oluwatosin Oke" userId="207dba7f-4359-4536-ae8c-fe4a659bf48b" providerId="ADAL" clId="{A25C6CBF-E161-46BF-B714-1156764EAE1B}" dt="2024-02-01T14:46:08.176" v="1430"/>
          <ac:graphicFrameMkLst>
            <pc:docMk/>
            <pc:sldMk cId="3279970989" sldId="275"/>
            <ac:graphicFrameMk id="2" creationId="{6DB09C04-8656-5E9F-1B35-E9D6034A8522}"/>
          </ac:graphicFrameMkLst>
        </pc:graphicFrameChg>
        <pc:graphicFrameChg chg="add del mod modGraphic">
          <ac:chgData name="Oluwatosin Oke" userId="207dba7f-4359-4536-ae8c-fe4a659bf48b" providerId="ADAL" clId="{A25C6CBF-E161-46BF-B714-1156764EAE1B}" dt="2024-02-01T14:46:24.756" v="1434" actId="478"/>
          <ac:graphicFrameMkLst>
            <pc:docMk/>
            <pc:sldMk cId="3279970989" sldId="275"/>
            <ac:graphicFrameMk id="3" creationId="{8FBB0BCC-B6A5-BA07-6859-08595A125290}"/>
          </ac:graphicFrameMkLst>
        </pc:graphicFrameChg>
        <pc:graphicFrameChg chg="add del mod modGraphic">
          <ac:chgData name="Oluwatosin Oke" userId="207dba7f-4359-4536-ae8c-fe4a659bf48b" providerId="ADAL" clId="{A25C6CBF-E161-46BF-B714-1156764EAE1B}" dt="2024-02-01T15:42:17.400" v="2084" actId="478"/>
          <ac:graphicFrameMkLst>
            <pc:docMk/>
            <pc:sldMk cId="3279970989" sldId="275"/>
            <ac:graphicFrameMk id="4" creationId="{7B89D116-64C8-4AF1-5EB9-0EFCB42ED7B8}"/>
          </ac:graphicFrameMkLst>
        </pc:graphicFrameChg>
        <pc:graphicFrameChg chg="add del mod modGraphic">
          <ac:chgData name="Oluwatosin Oke" userId="207dba7f-4359-4536-ae8c-fe4a659bf48b" providerId="ADAL" clId="{A25C6CBF-E161-46BF-B714-1156764EAE1B}" dt="2024-02-01T14:47:56.186" v="1487" actId="478"/>
          <ac:graphicFrameMkLst>
            <pc:docMk/>
            <pc:sldMk cId="3279970989" sldId="275"/>
            <ac:graphicFrameMk id="5" creationId="{6DB09C04-8656-5E9F-1B35-E9D6034A8522}"/>
          </ac:graphicFrameMkLst>
        </pc:graphicFrameChg>
        <pc:graphicFrameChg chg="add del mod">
          <ac:chgData name="Oluwatosin Oke" userId="207dba7f-4359-4536-ae8c-fe4a659bf48b" providerId="ADAL" clId="{A25C6CBF-E161-46BF-B714-1156764EAE1B}" dt="2024-02-01T15:42:23.653" v="2088"/>
          <ac:graphicFrameMkLst>
            <pc:docMk/>
            <pc:sldMk cId="3279970989" sldId="275"/>
            <ac:graphicFrameMk id="6" creationId="{A7A42413-B6FF-42BF-BE1E-CC70BC174BDC}"/>
          </ac:graphicFrameMkLst>
        </pc:graphicFrameChg>
        <pc:graphicFrameChg chg="add mod modGraphic">
          <ac:chgData name="Oluwatosin Oke" userId="207dba7f-4359-4536-ae8c-fe4a659bf48b" providerId="ADAL" clId="{A25C6CBF-E161-46BF-B714-1156764EAE1B}" dt="2024-02-01T15:48:35.013" v="2222" actId="1076"/>
          <ac:graphicFrameMkLst>
            <pc:docMk/>
            <pc:sldMk cId="3279970989" sldId="275"/>
            <ac:graphicFrameMk id="7" creationId="{8DEBF8D8-AA64-2905-BC19-884F3AAFED58}"/>
          </ac:graphicFrameMkLst>
        </pc:graphicFrameChg>
        <pc:cxnChg chg="add">
          <ac:chgData name="Oluwatosin Oke" userId="207dba7f-4359-4536-ae8c-fe4a659bf48b" providerId="ADAL" clId="{A25C6CBF-E161-46BF-B714-1156764EAE1B}" dt="2024-02-01T15:42:47.649" v="2100" actId="26606"/>
          <ac:cxnSpMkLst>
            <pc:docMk/>
            <pc:sldMk cId="3279970989" sldId="275"/>
            <ac:cxnSpMk id="9" creationId="{E12350F3-DB83-413A-980B-1CEB92498664}"/>
          </ac:cxnSpMkLst>
        </pc:cxnChg>
        <pc:cxnChg chg="add del">
          <ac:chgData name="Oluwatosin Oke" userId="207dba7f-4359-4536-ae8c-fe4a659bf48b" providerId="ADAL" clId="{A25C6CBF-E161-46BF-B714-1156764EAE1B}" dt="2024-02-01T15:42:44.993" v="2095" actId="26606"/>
          <ac:cxnSpMkLst>
            <pc:docMk/>
            <pc:sldMk cId="3279970989" sldId="275"/>
            <ac:cxnSpMk id="16" creationId="{E4ABD1E3-51A0-4927-9D30-4D6BFD37E340}"/>
          </ac:cxnSpMkLst>
        </pc:cxnChg>
      </pc:sldChg>
      <pc:sldChg chg="modSp add mod ord">
        <pc:chgData name="Oluwatosin Oke" userId="207dba7f-4359-4536-ae8c-fe4a659bf48b" providerId="ADAL" clId="{A25C6CBF-E161-46BF-B714-1156764EAE1B}" dt="2024-02-01T16:05:42.916" v="2436" actId="1036"/>
        <pc:sldMkLst>
          <pc:docMk/>
          <pc:sldMk cId="3341767409" sldId="276"/>
        </pc:sldMkLst>
        <pc:spChg chg="mod">
          <ac:chgData name="Oluwatosin Oke" userId="207dba7f-4359-4536-ae8c-fe4a659bf48b" providerId="ADAL" clId="{A25C6CBF-E161-46BF-B714-1156764EAE1B}" dt="2024-02-01T16:05:42.916" v="2436" actId="1036"/>
          <ac:spMkLst>
            <pc:docMk/>
            <pc:sldMk cId="3341767409" sldId="276"/>
            <ac:spMk id="3"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4"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5"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9"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0"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1"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2"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3"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4"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5"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6"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7"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8"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19" creationId="{00000000-0000-0000-0000-000000000000}"/>
          </ac:spMkLst>
        </pc:spChg>
        <pc:spChg chg="mod">
          <ac:chgData name="Oluwatosin Oke" userId="207dba7f-4359-4536-ae8c-fe4a659bf48b" providerId="ADAL" clId="{A25C6CBF-E161-46BF-B714-1156764EAE1B}" dt="2024-02-01T16:05:42.916" v="2436" actId="1036"/>
          <ac:spMkLst>
            <pc:docMk/>
            <pc:sldMk cId="3341767409" sldId="276"/>
            <ac:spMk id="20" creationId="{00000000-0000-0000-0000-000000000000}"/>
          </ac:spMkLst>
        </pc:spChg>
        <pc:picChg chg="mod">
          <ac:chgData name="Oluwatosin Oke" userId="207dba7f-4359-4536-ae8c-fe4a659bf48b" providerId="ADAL" clId="{A25C6CBF-E161-46BF-B714-1156764EAE1B}" dt="2024-02-01T16:05:42.916" v="2436" actId="1036"/>
          <ac:picMkLst>
            <pc:docMk/>
            <pc:sldMk cId="3341767409" sldId="276"/>
            <ac:picMk id="22"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3"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4"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5"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6"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7"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8"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29"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30"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1028" creationId="{00000000-0000-0000-0000-000000000000}"/>
          </ac:picMkLst>
        </pc:picChg>
        <pc:picChg chg="mod">
          <ac:chgData name="Oluwatosin Oke" userId="207dba7f-4359-4536-ae8c-fe4a659bf48b" providerId="ADAL" clId="{A25C6CBF-E161-46BF-B714-1156764EAE1B}" dt="2024-02-01T16:05:42.916" v="2436" actId="1036"/>
          <ac:picMkLst>
            <pc:docMk/>
            <pc:sldMk cId="3341767409" sldId="276"/>
            <ac:picMk id="1030" creationId="{00000000-0000-0000-0000-000000000000}"/>
          </ac:picMkLst>
        </pc:picChg>
      </pc:sldChg>
      <pc:sldChg chg="modSp add mod">
        <pc:chgData name="Oluwatosin Oke" userId="207dba7f-4359-4536-ae8c-fe4a659bf48b" providerId="ADAL" clId="{A25C6CBF-E161-46BF-B714-1156764EAE1B}" dt="2024-02-01T14:56:43.138" v="1845" actId="1076"/>
        <pc:sldMkLst>
          <pc:docMk/>
          <pc:sldMk cId="2732798930" sldId="277"/>
        </pc:sldMkLst>
        <pc:spChg chg="mod">
          <ac:chgData name="Oluwatosin Oke" userId="207dba7f-4359-4536-ae8c-fe4a659bf48b" providerId="ADAL" clId="{A25C6CBF-E161-46BF-B714-1156764EAE1B}" dt="2024-02-01T14:56:43.138" v="1845" actId="1076"/>
          <ac:spMkLst>
            <pc:docMk/>
            <pc:sldMk cId="2732798930" sldId="277"/>
            <ac:spMk id="2" creationId="{00000000-0000-0000-0000-000000000000}"/>
          </ac:spMkLst>
        </pc:spChg>
        <pc:spChg chg="mod">
          <ac:chgData name="Oluwatosin Oke" userId="207dba7f-4359-4536-ae8c-fe4a659bf48b" providerId="ADAL" clId="{A25C6CBF-E161-46BF-B714-1156764EAE1B}" dt="2024-02-01T14:56:11.148" v="1844" actId="114"/>
          <ac:spMkLst>
            <pc:docMk/>
            <pc:sldMk cId="2732798930" sldId="277"/>
            <ac:spMk id="3" creationId="{00000000-0000-0000-0000-000000000000}"/>
          </ac:spMkLst>
        </pc:spChg>
      </pc:sldChg>
      <pc:sldChg chg="addSp delSp modSp new mod ord setBg">
        <pc:chgData name="Oluwatosin Oke" userId="207dba7f-4359-4536-ae8c-fe4a659bf48b" providerId="ADAL" clId="{A25C6CBF-E161-46BF-B714-1156764EAE1B}" dt="2024-02-01T15:30:25.240" v="2001" actId="1038"/>
        <pc:sldMkLst>
          <pc:docMk/>
          <pc:sldMk cId="1420695925" sldId="278"/>
        </pc:sldMkLst>
        <pc:spChg chg="del">
          <ac:chgData name="Oluwatosin Oke" userId="207dba7f-4359-4536-ae8c-fe4a659bf48b" providerId="ADAL" clId="{A25C6CBF-E161-46BF-B714-1156764EAE1B}" dt="2024-02-01T15:17:15.857" v="1929" actId="478"/>
          <ac:spMkLst>
            <pc:docMk/>
            <pc:sldMk cId="1420695925" sldId="278"/>
            <ac:spMk id="2" creationId="{B56C5514-0D30-A0D4-1F5B-5F3BD12500FB}"/>
          </ac:spMkLst>
        </pc:spChg>
        <pc:spChg chg="del mod">
          <ac:chgData name="Oluwatosin Oke" userId="207dba7f-4359-4536-ae8c-fe4a659bf48b" providerId="ADAL" clId="{A25C6CBF-E161-46BF-B714-1156764EAE1B}" dt="2024-02-01T15:17:18.241" v="1931" actId="478"/>
          <ac:spMkLst>
            <pc:docMk/>
            <pc:sldMk cId="1420695925" sldId="278"/>
            <ac:spMk id="3" creationId="{A9BA8394-7DCE-FDC5-C88C-8BEBAF212E92}"/>
          </ac:spMkLst>
        </pc:spChg>
        <pc:spChg chg="add mod ord">
          <ac:chgData name="Oluwatosin Oke" userId="207dba7f-4359-4536-ae8c-fe4a659bf48b" providerId="ADAL" clId="{A25C6CBF-E161-46BF-B714-1156764EAE1B}" dt="2024-02-01T15:19:47.681" v="1947" actId="26606"/>
          <ac:spMkLst>
            <pc:docMk/>
            <pc:sldMk cId="1420695925" sldId="278"/>
            <ac:spMk id="4" creationId="{D9254322-AD4D-9388-EC7B-D42DBA2C9898}"/>
          </ac:spMkLst>
        </pc:spChg>
        <pc:spChg chg="add del mod">
          <ac:chgData name="Oluwatosin Oke" userId="207dba7f-4359-4536-ae8c-fe4a659bf48b" providerId="ADAL" clId="{A25C6CBF-E161-46BF-B714-1156764EAE1B}" dt="2024-02-01T15:17:59.895" v="1935"/>
          <ac:spMkLst>
            <pc:docMk/>
            <pc:sldMk cId="1420695925" sldId="278"/>
            <ac:spMk id="6" creationId="{52D37CFD-67BA-4156-ADD0-68A346F638AF}"/>
          </ac:spMkLst>
        </pc:spChg>
        <pc:spChg chg="add del mod">
          <ac:chgData name="Oluwatosin Oke" userId="207dba7f-4359-4536-ae8c-fe4a659bf48b" providerId="ADAL" clId="{A25C6CBF-E161-46BF-B714-1156764EAE1B}" dt="2024-02-01T15:17:59.895" v="1935"/>
          <ac:spMkLst>
            <pc:docMk/>
            <pc:sldMk cId="1420695925" sldId="278"/>
            <ac:spMk id="7" creationId="{5D699D31-878C-4AF4-88D9-9B7DC1614E0C}"/>
          </ac:spMkLst>
        </pc:spChg>
        <pc:spChg chg="add del mod">
          <ac:chgData name="Oluwatosin Oke" userId="207dba7f-4359-4536-ae8c-fe4a659bf48b" providerId="ADAL" clId="{A25C6CBF-E161-46BF-B714-1156764EAE1B}" dt="2024-02-01T15:17:59.895" v="1935"/>
          <ac:spMkLst>
            <pc:docMk/>
            <pc:sldMk cId="1420695925" sldId="278"/>
            <ac:spMk id="8" creationId="{4AE6AD84-94CA-4903-82A3-939BA5D8B2C6}"/>
          </ac:spMkLst>
        </pc:spChg>
        <pc:spChg chg="add del mod">
          <ac:chgData name="Oluwatosin Oke" userId="207dba7f-4359-4536-ae8c-fe4a659bf48b" providerId="ADAL" clId="{A25C6CBF-E161-46BF-B714-1156764EAE1B}" dt="2024-02-01T15:17:59.895" v="1935"/>
          <ac:spMkLst>
            <pc:docMk/>
            <pc:sldMk cId="1420695925" sldId="278"/>
            <ac:spMk id="9" creationId="{C83BF0D1-7D8F-49F8-9115-1951CA767EF2}"/>
          </ac:spMkLst>
        </pc:spChg>
        <pc:spChg chg="add del mod">
          <ac:chgData name="Oluwatosin Oke" userId="207dba7f-4359-4536-ae8c-fe4a659bf48b" providerId="ADAL" clId="{A25C6CBF-E161-46BF-B714-1156764EAE1B}" dt="2024-02-01T15:17:59.895" v="1935"/>
          <ac:spMkLst>
            <pc:docMk/>
            <pc:sldMk cId="1420695925" sldId="278"/>
            <ac:spMk id="10" creationId="{96E11940-C046-45D8-BADD-E8E97DA3D32C}"/>
          </ac:spMkLst>
        </pc:spChg>
        <pc:spChg chg="add del mod">
          <ac:chgData name="Oluwatosin Oke" userId="207dba7f-4359-4536-ae8c-fe4a659bf48b" providerId="ADAL" clId="{A25C6CBF-E161-46BF-B714-1156764EAE1B}" dt="2024-02-01T15:17:59.895" v="1935"/>
          <ac:spMkLst>
            <pc:docMk/>
            <pc:sldMk cId="1420695925" sldId="278"/>
            <ac:spMk id="11" creationId="{4B80BECB-2E3C-4B6D-8308-7AEFD28097D1}"/>
          </ac:spMkLst>
        </pc:spChg>
        <pc:spChg chg="add del mod">
          <ac:chgData name="Oluwatosin Oke" userId="207dba7f-4359-4536-ae8c-fe4a659bf48b" providerId="ADAL" clId="{A25C6CBF-E161-46BF-B714-1156764EAE1B}" dt="2024-02-01T15:17:59.895" v="1935"/>
          <ac:spMkLst>
            <pc:docMk/>
            <pc:sldMk cId="1420695925" sldId="278"/>
            <ac:spMk id="12" creationId="{39783DD0-B487-402F-A294-C5C204DA3344}"/>
          </ac:spMkLst>
        </pc:spChg>
        <pc:spChg chg="add del mod">
          <ac:chgData name="Oluwatosin Oke" userId="207dba7f-4359-4536-ae8c-fe4a659bf48b" providerId="ADAL" clId="{A25C6CBF-E161-46BF-B714-1156764EAE1B}" dt="2024-02-01T15:17:59.895" v="1935"/>
          <ac:spMkLst>
            <pc:docMk/>
            <pc:sldMk cId="1420695925" sldId="278"/>
            <ac:spMk id="13" creationId="{078F42D4-F36E-40D8-992F-CC8484835571}"/>
          </ac:spMkLst>
        </pc:spChg>
        <pc:spChg chg="add del mod">
          <ac:chgData name="Oluwatosin Oke" userId="207dba7f-4359-4536-ae8c-fe4a659bf48b" providerId="ADAL" clId="{A25C6CBF-E161-46BF-B714-1156764EAE1B}" dt="2024-02-01T15:17:59.895" v="1935"/>
          <ac:spMkLst>
            <pc:docMk/>
            <pc:sldMk cId="1420695925" sldId="278"/>
            <ac:spMk id="14" creationId="{BCCED8F4-880D-4A99-9E63-E6910A7BE331}"/>
          </ac:spMkLst>
        </pc:spChg>
        <pc:spChg chg="add del mod">
          <ac:chgData name="Oluwatosin Oke" userId="207dba7f-4359-4536-ae8c-fe4a659bf48b" providerId="ADAL" clId="{A25C6CBF-E161-46BF-B714-1156764EAE1B}" dt="2024-02-01T15:17:59.895" v="1935"/>
          <ac:spMkLst>
            <pc:docMk/>
            <pc:sldMk cId="1420695925" sldId="278"/>
            <ac:spMk id="15" creationId="{4FA7DA7E-62EB-4B78-8080-AC821851752A}"/>
          </ac:spMkLst>
        </pc:spChg>
        <pc:spChg chg="add del mod">
          <ac:chgData name="Oluwatosin Oke" userId="207dba7f-4359-4536-ae8c-fe4a659bf48b" providerId="ADAL" clId="{A25C6CBF-E161-46BF-B714-1156764EAE1B}" dt="2024-02-01T15:17:59.895" v="1935"/>
          <ac:spMkLst>
            <pc:docMk/>
            <pc:sldMk cId="1420695925" sldId="278"/>
            <ac:spMk id="16" creationId="{0C48AF7F-0EB4-423E-B95D-F4D754FF2E6E}"/>
          </ac:spMkLst>
        </pc:spChg>
        <pc:spChg chg="add del mod">
          <ac:chgData name="Oluwatosin Oke" userId="207dba7f-4359-4536-ae8c-fe4a659bf48b" providerId="ADAL" clId="{A25C6CBF-E161-46BF-B714-1156764EAE1B}" dt="2024-02-01T15:17:59.895" v="1935"/>
          <ac:spMkLst>
            <pc:docMk/>
            <pc:sldMk cId="1420695925" sldId="278"/>
            <ac:spMk id="17" creationId="{DC06F783-67F8-4371-902B-5BEB0E63A001}"/>
          </ac:spMkLst>
        </pc:spChg>
        <pc:spChg chg="add del mod">
          <ac:chgData name="Oluwatosin Oke" userId="207dba7f-4359-4536-ae8c-fe4a659bf48b" providerId="ADAL" clId="{A25C6CBF-E161-46BF-B714-1156764EAE1B}" dt="2024-02-01T15:17:59.895" v="1935"/>
          <ac:spMkLst>
            <pc:docMk/>
            <pc:sldMk cId="1420695925" sldId="278"/>
            <ac:spMk id="18" creationId="{9CDF0187-5FBB-4C61-878C-275185AE0475}"/>
          </ac:spMkLst>
        </pc:spChg>
        <pc:spChg chg="add del mod">
          <ac:chgData name="Oluwatosin Oke" userId="207dba7f-4359-4536-ae8c-fe4a659bf48b" providerId="ADAL" clId="{A25C6CBF-E161-46BF-B714-1156764EAE1B}" dt="2024-02-01T15:17:59.895" v="1935"/>
          <ac:spMkLst>
            <pc:docMk/>
            <pc:sldMk cId="1420695925" sldId="278"/>
            <ac:spMk id="19" creationId="{99843570-9796-4265-A23D-E1FB4C99D5A6}"/>
          </ac:spMkLst>
        </pc:spChg>
        <pc:spChg chg="add del mod">
          <ac:chgData name="Oluwatosin Oke" userId="207dba7f-4359-4536-ae8c-fe4a659bf48b" providerId="ADAL" clId="{A25C6CBF-E161-46BF-B714-1156764EAE1B}" dt="2024-02-01T15:17:59.895" v="1935"/>
          <ac:spMkLst>
            <pc:docMk/>
            <pc:sldMk cId="1420695925" sldId="278"/>
            <ac:spMk id="20" creationId="{FCD8662B-4BB4-4C6A-8E36-0113B4E485FB}"/>
          </ac:spMkLst>
        </pc:spChg>
        <pc:spChg chg="mod">
          <ac:chgData name="Oluwatosin Oke" userId="207dba7f-4359-4536-ae8c-fe4a659bf48b" providerId="ADAL" clId="{A25C6CBF-E161-46BF-B714-1156764EAE1B}" dt="2024-02-01T15:17:59.895" v="1935"/>
          <ac:spMkLst>
            <pc:docMk/>
            <pc:sldMk cId="1420695925" sldId="278"/>
            <ac:spMk id="28" creationId="{48F6E565-E8A5-42F0-392E-0E85E06772E6}"/>
          </ac:spMkLst>
        </pc:spChg>
        <pc:spChg chg="mod">
          <ac:chgData name="Oluwatosin Oke" userId="207dba7f-4359-4536-ae8c-fe4a659bf48b" providerId="ADAL" clId="{A25C6CBF-E161-46BF-B714-1156764EAE1B}" dt="2024-02-01T15:17:59.895" v="1935"/>
          <ac:spMkLst>
            <pc:docMk/>
            <pc:sldMk cId="1420695925" sldId="278"/>
            <ac:spMk id="30" creationId="{DCBED395-1D88-02B9-E423-0B6B3C81A6A2}"/>
          </ac:spMkLst>
        </pc:spChg>
        <pc:spChg chg="mod">
          <ac:chgData name="Oluwatosin Oke" userId="207dba7f-4359-4536-ae8c-fe4a659bf48b" providerId="ADAL" clId="{A25C6CBF-E161-46BF-B714-1156764EAE1B}" dt="2024-02-01T15:17:59.895" v="1935"/>
          <ac:spMkLst>
            <pc:docMk/>
            <pc:sldMk cId="1420695925" sldId="278"/>
            <ac:spMk id="31" creationId="{08B0E304-8337-357C-CA44-66F7C96DD6CC}"/>
          </ac:spMkLst>
        </pc:spChg>
        <pc:spChg chg="mod">
          <ac:chgData name="Oluwatosin Oke" userId="207dba7f-4359-4536-ae8c-fe4a659bf48b" providerId="ADAL" clId="{A25C6CBF-E161-46BF-B714-1156764EAE1B}" dt="2024-02-01T15:17:59.895" v="1935"/>
          <ac:spMkLst>
            <pc:docMk/>
            <pc:sldMk cId="1420695925" sldId="278"/>
            <ac:spMk id="32" creationId="{9863038F-459A-8051-2CCD-1B4FD8EF1DF4}"/>
          </ac:spMkLst>
        </pc:spChg>
        <pc:spChg chg="mod">
          <ac:chgData name="Oluwatosin Oke" userId="207dba7f-4359-4536-ae8c-fe4a659bf48b" providerId="ADAL" clId="{A25C6CBF-E161-46BF-B714-1156764EAE1B}" dt="2024-02-01T15:17:59.895" v="1935"/>
          <ac:spMkLst>
            <pc:docMk/>
            <pc:sldMk cId="1420695925" sldId="278"/>
            <ac:spMk id="33" creationId="{BBE17C5B-3686-80C5-5867-CE5DD56ABD41}"/>
          </ac:spMkLst>
        </pc:spChg>
        <pc:spChg chg="mod">
          <ac:chgData name="Oluwatosin Oke" userId="207dba7f-4359-4536-ae8c-fe4a659bf48b" providerId="ADAL" clId="{A25C6CBF-E161-46BF-B714-1156764EAE1B}" dt="2024-02-01T15:17:59.895" v="1935"/>
          <ac:spMkLst>
            <pc:docMk/>
            <pc:sldMk cId="1420695925" sldId="278"/>
            <ac:spMk id="34" creationId="{75C92D85-5C98-72B5-A5BE-4B1C84E16960}"/>
          </ac:spMkLst>
        </pc:spChg>
        <pc:spChg chg="mod">
          <ac:chgData name="Oluwatosin Oke" userId="207dba7f-4359-4536-ae8c-fe4a659bf48b" providerId="ADAL" clId="{A25C6CBF-E161-46BF-B714-1156764EAE1B}" dt="2024-02-01T15:17:59.895" v="1935"/>
          <ac:spMkLst>
            <pc:docMk/>
            <pc:sldMk cId="1420695925" sldId="278"/>
            <ac:spMk id="35" creationId="{8B0D07A6-2054-EB20-22A2-22F2066F33C2}"/>
          </ac:spMkLst>
        </pc:spChg>
        <pc:spChg chg="mod">
          <ac:chgData name="Oluwatosin Oke" userId="207dba7f-4359-4536-ae8c-fe4a659bf48b" providerId="ADAL" clId="{A25C6CBF-E161-46BF-B714-1156764EAE1B}" dt="2024-02-01T15:17:59.895" v="1935"/>
          <ac:spMkLst>
            <pc:docMk/>
            <pc:sldMk cId="1420695925" sldId="278"/>
            <ac:spMk id="36" creationId="{4064B83A-9CBA-C9D8-886F-4938F859A0AA}"/>
          </ac:spMkLst>
        </pc:spChg>
        <pc:spChg chg="mod">
          <ac:chgData name="Oluwatosin Oke" userId="207dba7f-4359-4536-ae8c-fe4a659bf48b" providerId="ADAL" clId="{A25C6CBF-E161-46BF-B714-1156764EAE1B}" dt="2024-02-01T15:17:59.895" v="1935"/>
          <ac:spMkLst>
            <pc:docMk/>
            <pc:sldMk cId="1420695925" sldId="278"/>
            <ac:spMk id="37" creationId="{34B6F1D2-9378-2CFC-0AC2-156CC957110E}"/>
          </ac:spMkLst>
        </pc:spChg>
        <pc:spChg chg="mod">
          <ac:chgData name="Oluwatosin Oke" userId="207dba7f-4359-4536-ae8c-fe4a659bf48b" providerId="ADAL" clId="{A25C6CBF-E161-46BF-B714-1156764EAE1B}" dt="2024-02-01T15:17:59.895" v="1935"/>
          <ac:spMkLst>
            <pc:docMk/>
            <pc:sldMk cId="1420695925" sldId="278"/>
            <ac:spMk id="38" creationId="{F6C9AB21-1F2B-CAA2-A974-B58B27C6EDD3}"/>
          </ac:spMkLst>
        </pc:spChg>
        <pc:spChg chg="mod">
          <ac:chgData name="Oluwatosin Oke" userId="207dba7f-4359-4536-ae8c-fe4a659bf48b" providerId="ADAL" clId="{A25C6CBF-E161-46BF-B714-1156764EAE1B}" dt="2024-02-01T15:17:59.895" v="1935"/>
          <ac:spMkLst>
            <pc:docMk/>
            <pc:sldMk cId="1420695925" sldId="278"/>
            <ac:spMk id="39" creationId="{BE683AA8-F404-5A04-FC24-703B469A60AC}"/>
          </ac:spMkLst>
        </pc:spChg>
        <pc:spChg chg="add del mod">
          <ac:chgData name="Oluwatosin Oke" userId="207dba7f-4359-4536-ae8c-fe4a659bf48b" providerId="ADAL" clId="{A25C6CBF-E161-46BF-B714-1156764EAE1B}" dt="2024-02-01T15:17:59.895" v="1935"/>
          <ac:spMkLst>
            <pc:docMk/>
            <pc:sldMk cId="1420695925" sldId="278"/>
            <ac:spMk id="40" creationId="{C8FFA1C2-23FC-4F13-BE42-B6C016D85D53}"/>
          </ac:spMkLst>
        </pc:spChg>
        <pc:spChg chg="add del mod">
          <ac:chgData name="Oluwatosin Oke" userId="207dba7f-4359-4536-ae8c-fe4a659bf48b" providerId="ADAL" clId="{A25C6CBF-E161-46BF-B714-1156764EAE1B}" dt="2024-02-01T15:17:59.895" v="1935"/>
          <ac:spMkLst>
            <pc:docMk/>
            <pc:sldMk cId="1420695925" sldId="278"/>
            <ac:spMk id="41" creationId="{2933CC08-5AF8-46F6-B005-2F104AB73148}"/>
          </ac:spMkLst>
        </pc:spChg>
        <pc:spChg chg="add del mod">
          <ac:chgData name="Oluwatosin Oke" userId="207dba7f-4359-4536-ae8c-fe4a659bf48b" providerId="ADAL" clId="{A25C6CBF-E161-46BF-B714-1156764EAE1B}" dt="2024-02-01T15:17:59.895" v="1935"/>
          <ac:spMkLst>
            <pc:docMk/>
            <pc:sldMk cId="1420695925" sldId="278"/>
            <ac:spMk id="42" creationId="{2FE6DBEE-DB72-426B-8192-3F6D0303AEDA}"/>
          </ac:spMkLst>
        </pc:spChg>
        <pc:spChg chg="add del mod">
          <ac:chgData name="Oluwatosin Oke" userId="207dba7f-4359-4536-ae8c-fe4a659bf48b" providerId="ADAL" clId="{A25C6CBF-E161-46BF-B714-1156764EAE1B}" dt="2024-02-01T15:17:59.895" v="1935"/>
          <ac:spMkLst>
            <pc:docMk/>
            <pc:sldMk cId="1420695925" sldId="278"/>
            <ac:spMk id="43" creationId="{CCD8399A-12A8-4B87-94F1-270ED2EA0A6E}"/>
          </ac:spMkLst>
        </pc:spChg>
        <pc:spChg chg="add del mod">
          <ac:chgData name="Oluwatosin Oke" userId="207dba7f-4359-4536-ae8c-fe4a659bf48b" providerId="ADAL" clId="{A25C6CBF-E161-46BF-B714-1156764EAE1B}" dt="2024-02-01T15:17:59.895" v="1935"/>
          <ac:spMkLst>
            <pc:docMk/>
            <pc:sldMk cId="1420695925" sldId="278"/>
            <ac:spMk id="44" creationId="{44A01E9F-A36E-40BA-AF65-B7A83108B2B6}"/>
          </ac:spMkLst>
        </pc:spChg>
        <pc:spChg chg="add del mod">
          <ac:chgData name="Oluwatosin Oke" userId="207dba7f-4359-4536-ae8c-fe4a659bf48b" providerId="ADAL" clId="{A25C6CBF-E161-46BF-B714-1156764EAE1B}" dt="2024-02-01T15:17:59.895" v="1935"/>
          <ac:spMkLst>
            <pc:docMk/>
            <pc:sldMk cId="1420695925" sldId="278"/>
            <ac:spMk id="45" creationId="{F7662221-FF10-4B2F-AC8B-0C1B1AF9658A}"/>
          </ac:spMkLst>
        </pc:spChg>
        <pc:spChg chg="add del mod">
          <ac:chgData name="Oluwatosin Oke" userId="207dba7f-4359-4536-ae8c-fe4a659bf48b" providerId="ADAL" clId="{A25C6CBF-E161-46BF-B714-1156764EAE1B}" dt="2024-02-01T15:17:59.895" v="1935"/>
          <ac:spMkLst>
            <pc:docMk/>
            <pc:sldMk cId="1420695925" sldId="278"/>
            <ac:spMk id="46" creationId="{9475E76D-9E8B-411D-8C17-00ACF8384069}"/>
          </ac:spMkLst>
        </pc:spChg>
        <pc:spChg chg="add del mod">
          <ac:chgData name="Oluwatosin Oke" userId="207dba7f-4359-4536-ae8c-fe4a659bf48b" providerId="ADAL" clId="{A25C6CBF-E161-46BF-B714-1156764EAE1B}" dt="2024-02-01T15:17:59.895" v="1935"/>
          <ac:spMkLst>
            <pc:docMk/>
            <pc:sldMk cId="1420695925" sldId="278"/>
            <ac:spMk id="47" creationId="{5011EB44-C67B-46EB-B09B-BD3D28356AD6}"/>
          </ac:spMkLst>
        </pc:spChg>
        <pc:spChg chg="add del mod">
          <ac:chgData name="Oluwatosin Oke" userId="207dba7f-4359-4536-ae8c-fe4a659bf48b" providerId="ADAL" clId="{A25C6CBF-E161-46BF-B714-1156764EAE1B}" dt="2024-02-01T15:17:59.895" v="1935"/>
          <ac:spMkLst>
            <pc:docMk/>
            <pc:sldMk cId="1420695925" sldId="278"/>
            <ac:spMk id="48" creationId="{B18E5793-62D3-4445-81D8-41848C187EF6}"/>
          </ac:spMkLst>
        </pc:spChg>
        <pc:spChg chg="add del mod">
          <ac:chgData name="Oluwatosin Oke" userId="207dba7f-4359-4536-ae8c-fe4a659bf48b" providerId="ADAL" clId="{A25C6CBF-E161-46BF-B714-1156764EAE1B}" dt="2024-02-01T15:17:59.895" v="1935"/>
          <ac:spMkLst>
            <pc:docMk/>
            <pc:sldMk cId="1420695925" sldId="278"/>
            <ac:spMk id="49" creationId="{BD8CBFFD-D0B3-4428-A7F9-305460ED0AE2}"/>
          </ac:spMkLst>
        </pc:spChg>
        <pc:spChg chg="add del mod">
          <ac:chgData name="Oluwatosin Oke" userId="207dba7f-4359-4536-ae8c-fe4a659bf48b" providerId="ADAL" clId="{A25C6CBF-E161-46BF-B714-1156764EAE1B}" dt="2024-02-01T15:17:59.895" v="1935"/>
          <ac:spMkLst>
            <pc:docMk/>
            <pc:sldMk cId="1420695925" sldId="278"/>
            <ac:spMk id="50" creationId="{BDD7FA15-C759-4DAA-AE8C-F9C8B9BB9949}"/>
          </ac:spMkLst>
        </pc:spChg>
        <pc:spChg chg="add del mod">
          <ac:chgData name="Oluwatosin Oke" userId="207dba7f-4359-4536-ae8c-fe4a659bf48b" providerId="ADAL" clId="{A25C6CBF-E161-46BF-B714-1156764EAE1B}" dt="2024-02-01T15:17:59.895" v="1935"/>
          <ac:spMkLst>
            <pc:docMk/>
            <pc:sldMk cId="1420695925" sldId="278"/>
            <ac:spMk id="51" creationId="{C209EEDA-924A-487B-8F29-75816E1B4690}"/>
          </ac:spMkLst>
        </pc:spChg>
        <pc:spChg chg="add del mod">
          <ac:chgData name="Oluwatosin Oke" userId="207dba7f-4359-4536-ae8c-fe4a659bf48b" providerId="ADAL" clId="{A25C6CBF-E161-46BF-B714-1156764EAE1B}" dt="2024-02-01T15:17:59.895" v="1935"/>
          <ac:spMkLst>
            <pc:docMk/>
            <pc:sldMk cId="1420695925" sldId="278"/>
            <ac:spMk id="52" creationId="{630B57C7-6223-4DD3-BBC8-EA9C4E484F2A}"/>
          </ac:spMkLst>
        </pc:spChg>
        <pc:spChg chg="add del mod">
          <ac:chgData name="Oluwatosin Oke" userId="207dba7f-4359-4536-ae8c-fe4a659bf48b" providerId="ADAL" clId="{A25C6CBF-E161-46BF-B714-1156764EAE1B}" dt="2024-02-01T15:17:59.895" v="1935"/>
          <ac:spMkLst>
            <pc:docMk/>
            <pc:sldMk cId="1420695925" sldId="278"/>
            <ac:spMk id="53" creationId="{1C395119-B6E9-4CCC-8B9A-9F931C4A0852}"/>
          </ac:spMkLst>
        </pc:spChg>
        <pc:spChg chg="add del mod">
          <ac:chgData name="Oluwatosin Oke" userId="207dba7f-4359-4536-ae8c-fe4a659bf48b" providerId="ADAL" clId="{A25C6CBF-E161-46BF-B714-1156764EAE1B}" dt="2024-02-01T15:17:59.895" v="1935"/>
          <ac:spMkLst>
            <pc:docMk/>
            <pc:sldMk cId="1420695925" sldId="278"/>
            <ac:spMk id="54" creationId="{387AA80E-3377-439F-9FBE-3E44FAFA4E01}"/>
          </ac:spMkLst>
        </pc:spChg>
        <pc:spChg chg="add del mod">
          <ac:chgData name="Oluwatosin Oke" userId="207dba7f-4359-4536-ae8c-fe4a659bf48b" providerId="ADAL" clId="{A25C6CBF-E161-46BF-B714-1156764EAE1B}" dt="2024-02-01T15:17:59.895" v="1935"/>
          <ac:spMkLst>
            <pc:docMk/>
            <pc:sldMk cId="1420695925" sldId="278"/>
            <ac:spMk id="60" creationId="{E90F3C4C-1EF0-4187-8B7E-C6EEC66B0EB0}"/>
          </ac:spMkLst>
        </pc:spChg>
        <pc:spChg chg="add del mod">
          <ac:chgData name="Oluwatosin Oke" userId="207dba7f-4359-4536-ae8c-fe4a659bf48b" providerId="ADAL" clId="{A25C6CBF-E161-46BF-B714-1156764EAE1B}" dt="2024-02-01T15:17:59.895" v="1935"/>
          <ac:spMkLst>
            <pc:docMk/>
            <pc:sldMk cId="1420695925" sldId="278"/>
            <ac:spMk id="61" creationId="{A3FB0BE8-B1FE-4166-B941-EBEA83781653}"/>
          </ac:spMkLst>
        </pc:spChg>
        <pc:spChg chg="add del mod">
          <ac:chgData name="Oluwatosin Oke" userId="207dba7f-4359-4536-ae8c-fe4a659bf48b" providerId="ADAL" clId="{A25C6CBF-E161-46BF-B714-1156764EAE1B}" dt="2024-02-01T15:17:59.895" v="1935"/>
          <ac:spMkLst>
            <pc:docMk/>
            <pc:sldMk cId="1420695925" sldId="278"/>
            <ac:spMk id="62" creationId="{82B70258-7C25-4BA6-8748-F68CEBC3034C}"/>
          </ac:spMkLst>
        </pc:spChg>
        <pc:spChg chg="add del mod">
          <ac:chgData name="Oluwatosin Oke" userId="207dba7f-4359-4536-ae8c-fe4a659bf48b" providerId="ADAL" clId="{A25C6CBF-E161-46BF-B714-1156764EAE1B}" dt="2024-02-01T15:17:59.895" v="1935"/>
          <ac:spMkLst>
            <pc:docMk/>
            <pc:sldMk cId="1420695925" sldId="278"/>
            <ac:spMk id="63" creationId="{321B11AF-6929-4C86-8102-4076C600218C}"/>
          </ac:spMkLst>
        </pc:spChg>
        <pc:spChg chg="add del mod">
          <ac:chgData name="Oluwatosin Oke" userId="207dba7f-4359-4536-ae8c-fe4a659bf48b" providerId="ADAL" clId="{A25C6CBF-E161-46BF-B714-1156764EAE1B}" dt="2024-02-01T15:17:59.895" v="1935"/>
          <ac:spMkLst>
            <pc:docMk/>
            <pc:sldMk cId="1420695925" sldId="278"/>
            <ac:spMk id="64" creationId="{954011EA-596D-4E9C-9F28-E3BCBF11010B}"/>
          </ac:spMkLst>
        </pc:spChg>
        <pc:spChg chg="add del mod">
          <ac:chgData name="Oluwatosin Oke" userId="207dba7f-4359-4536-ae8c-fe4a659bf48b" providerId="ADAL" clId="{A25C6CBF-E161-46BF-B714-1156764EAE1B}" dt="2024-02-01T15:17:59.895" v="1935"/>
          <ac:spMkLst>
            <pc:docMk/>
            <pc:sldMk cId="1420695925" sldId="278"/>
            <ac:spMk id="65" creationId="{E3637164-45BF-473F-B1B7-DEACE26AD60E}"/>
          </ac:spMkLst>
        </pc:spChg>
        <pc:spChg chg="add del mod">
          <ac:chgData name="Oluwatosin Oke" userId="207dba7f-4359-4536-ae8c-fe4a659bf48b" providerId="ADAL" clId="{A25C6CBF-E161-46BF-B714-1156764EAE1B}" dt="2024-02-01T15:17:59.895" v="1935"/>
          <ac:spMkLst>
            <pc:docMk/>
            <pc:sldMk cId="1420695925" sldId="278"/>
            <ac:spMk id="66" creationId="{1C0030E4-FAA9-44D5-92FE-55022731B708}"/>
          </ac:spMkLst>
        </pc:spChg>
        <pc:spChg chg="add del mod">
          <ac:chgData name="Oluwatosin Oke" userId="207dba7f-4359-4536-ae8c-fe4a659bf48b" providerId="ADAL" clId="{A25C6CBF-E161-46BF-B714-1156764EAE1B}" dt="2024-02-01T15:17:59.895" v="1935"/>
          <ac:spMkLst>
            <pc:docMk/>
            <pc:sldMk cId="1420695925" sldId="278"/>
            <ac:spMk id="67" creationId="{35D1F992-CCA1-48CC-9C91-A310757AB9FE}"/>
          </ac:spMkLst>
        </pc:spChg>
        <pc:spChg chg="add del mod">
          <ac:chgData name="Oluwatosin Oke" userId="207dba7f-4359-4536-ae8c-fe4a659bf48b" providerId="ADAL" clId="{A25C6CBF-E161-46BF-B714-1156764EAE1B}" dt="2024-02-01T15:17:59.895" v="1935"/>
          <ac:spMkLst>
            <pc:docMk/>
            <pc:sldMk cId="1420695925" sldId="278"/>
            <ac:spMk id="68" creationId="{CE7EC2A1-1C67-40D4-90D8-4F4F415F1DF1}"/>
          </ac:spMkLst>
        </pc:spChg>
        <pc:spChg chg="add del">
          <ac:chgData name="Oluwatosin Oke" userId="207dba7f-4359-4536-ae8c-fe4a659bf48b" providerId="ADAL" clId="{A25C6CBF-E161-46BF-B714-1156764EAE1B}" dt="2024-02-01T15:18:33.691" v="1937" actId="26606"/>
          <ac:spMkLst>
            <pc:docMk/>
            <pc:sldMk cId="1420695925" sldId="278"/>
            <ac:spMk id="74" creationId="{6753252F-4873-4F63-801D-CC719279A7D5}"/>
          </ac:spMkLst>
        </pc:spChg>
        <pc:spChg chg="add">
          <ac:chgData name="Oluwatosin Oke" userId="207dba7f-4359-4536-ae8c-fe4a659bf48b" providerId="ADAL" clId="{A25C6CBF-E161-46BF-B714-1156764EAE1B}" dt="2024-02-01T15:19:47.681" v="1947" actId="26606"/>
          <ac:spMkLst>
            <pc:docMk/>
            <pc:sldMk cId="1420695925" sldId="278"/>
            <ac:spMk id="75" creationId="{72257994-BD97-4691-8B89-198A6D2BABDC}"/>
          </ac:spMkLst>
        </pc:spChg>
        <pc:spChg chg="add del">
          <ac:chgData name="Oluwatosin Oke" userId="207dba7f-4359-4536-ae8c-fe4a659bf48b" providerId="ADAL" clId="{A25C6CBF-E161-46BF-B714-1156764EAE1B}" dt="2024-02-01T15:18:33.691" v="1937" actId="26606"/>
          <ac:spMkLst>
            <pc:docMk/>
            <pc:sldMk cId="1420695925" sldId="278"/>
            <ac:spMk id="76" creationId="{047C8CCB-F95D-4249-92DD-651249D3535A}"/>
          </ac:spMkLst>
        </pc:spChg>
        <pc:grpChg chg="add del mod">
          <ac:chgData name="Oluwatosin Oke" userId="207dba7f-4359-4536-ae8c-fe4a659bf48b" providerId="ADAL" clId="{A25C6CBF-E161-46BF-B714-1156764EAE1B}" dt="2024-02-01T15:17:59.895" v="1935"/>
          <ac:grpSpMkLst>
            <pc:docMk/>
            <pc:sldMk cId="1420695925" sldId="278"/>
            <ac:grpSpMk id="26" creationId="{2297A09C-BC95-9F0F-6A47-3E85C6D18191}"/>
          </ac:grpSpMkLst>
        </pc:grpChg>
        <pc:grpChg chg="mod">
          <ac:chgData name="Oluwatosin Oke" userId="207dba7f-4359-4536-ae8c-fe4a659bf48b" providerId="ADAL" clId="{A25C6CBF-E161-46BF-B714-1156764EAE1B}" dt="2024-02-01T15:17:59.895" v="1935"/>
          <ac:grpSpMkLst>
            <pc:docMk/>
            <pc:sldMk cId="1420695925" sldId="278"/>
            <ac:grpSpMk id="27" creationId="{2AC9F464-13C3-A7BB-77CD-767CAFD74E53}"/>
          </ac:grpSpMkLst>
        </pc:grpChg>
        <pc:graphicFrameChg chg="add del mod">
          <ac:chgData name="Oluwatosin Oke" userId="207dba7f-4359-4536-ae8c-fe4a659bf48b" providerId="ADAL" clId="{A25C6CBF-E161-46BF-B714-1156764EAE1B}" dt="2024-02-01T15:17:59.895" v="1935"/>
          <ac:graphicFrameMkLst>
            <pc:docMk/>
            <pc:sldMk cId="1420695925" sldId="278"/>
            <ac:graphicFrameMk id="5" creationId="{71DF3C0A-1CA3-AD36-DCF4-9850527FD4AA}"/>
          </ac:graphicFrameMkLst>
        </pc:graphicFrameChg>
        <pc:picChg chg="add del mod">
          <ac:chgData name="Oluwatosin Oke" userId="207dba7f-4359-4536-ae8c-fe4a659bf48b" providerId="ADAL" clId="{A25C6CBF-E161-46BF-B714-1156764EAE1B}" dt="2024-02-01T15:17:59.895" v="1935"/>
          <ac:picMkLst>
            <pc:docMk/>
            <pc:sldMk cId="1420695925" sldId="278"/>
            <ac:picMk id="21" creationId="{5D4C7F67-F694-4860-8059-F13EBE1FDF44}"/>
          </ac:picMkLst>
        </pc:picChg>
        <pc:picChg chg="add del mod">
          <ac:chgData name="Oluwatosin Oke" userId="207dba7f-4359-4536-ae8c-fe4a659bf48b" providerId="ADAL" clId="{A25C6CBF-E161-46BF-B714-1156764EAE1B}" dt="2024-02-01T15:17:59.895" v="1935"/>
          <ac:picMkLst>
            <pc:docMk/>
            <pc:sldMk cId="1420695925" sldId="278"/>
            <ac:picMk id="22" creationId="{70E269AD-1CEB-428E-A4CA-11B875FEA844}"/>
          </ac:picMkLst>
        </pc:picChg>
        <pc:picChg chg="add del mod">
          <ac:chgData name="Oluwatosin Oke" userId="207dba7f-4359-4536-ae8c-fe4a659bf48b" providerId="ADAL" clId="{A25C6CBF-E161-46BF-B714-1156764EAE1B}" dt="2024-02-01T15:17:59.895" v="1935"/>
          <ac:picMkLst>
            <pc:docMk/>
            <pc:sldMk cId="1420695925" sldId="278"/>
            <ac:picMk id="23" creationId="{DD173501-0132-47D6-9AFD-970433DC5E64}"/>
          </ac:picMkLst>
        </pc:picChg>
        <pc:picChg chg="add del mod">
          <ac:chgData name="Oluwatosin Oke" userId="207dba7f-4359-4536-ae8c-fe4a659bf48b" providerId="ADAL" clId="{A25C6CBF-E161-46BF-B714-1156764EAE1B}" dt="2024-02-01T15:17:59.895" v="1935"/>
          <ac:picMkLst>
            <pc:docMk/>
            <pc:sldMk cId="1420695925" sldId="278"/>
            <ac:picMk id="24" creationId="{502749E3-569C-4097-8004-E478CE638E7F}"/>
          </ac:picMkLst>
        </pc:picChg>
        <pc:picChg chg="add del mod">
          <ac:chgData name="Oluwatosin Oke" userId="207dba7f-4359-4536-ae8c-fe4a659bf48b" providerId="ADAL" clId="{A25C6CBF-E161-46BF-B714-1156764EAE1B}" dt="2024-02-01T15:17:59.895" v="1935"/>
          <ac:picMkLst>
            <pc:docMk/>
            <pc:sldMk cId="1420695925" sldId="278"/>
            <ac:picMk id="25" creationId="{06CEA160-08D6-4EF0-AE0A-1F34DB19A190}"/>
          </ac:picMkLst>
        </pc:picChg>
        <pc:picChg chg="mod">
          <ac:chgData name="Oluwatosin Oke" userId="207dba7f-4359-4536-ae8c-fe4a659bf48b" providerId="ADAL" clId="{A25C6CBF-E161-46BF-B714-1156764EAE1B}" dt="2024-02-01T15:17:59.895" v="1935"/>
          <ac:picMkLst>
            <pc:docMk/>
            <pc:sldMk cId="1420695925" sldId="278"/>
            <ac:picMk id="29" creationId="{B47DBACA-E4C5-5053-D354-5584C2F708E9}"/>
          </ac:picMkLst>
        </pc:picChg>
        <pc:picChg chg="add del mod">
          <ac:chgData name="Oluwatosin Oke" userId="207dba7f-4359-4536-ae8c-fe4a659bf48b" providerId="ADAL" clId="{A25C6CBF-E161-46BF-B714-1156764EAE1B}" dt="2024-02-01T15:17:59.895" v="1935"/>
          <ac:picMkLst>
            <pc:docMk/>
            <pc:sldMk cId="1420695925" sldId="278"/>
            <ac:picMk id="55" creationId="{6C2034CF-3813-42FC-8F7F-E411B9B36633}"/>
          </ac:picMkLst>
        </pc:picChg>
        <pc:picChg chg="add del mod">
          <ac:chgData name="Oluwatosin Oke" userId="207dba7f-4359-4536-ae8c-fe4a659bf48b" providerId="ADAL" clId="{A25C6CBF-E161-46BF-B714-1156764EAE1B}" dt="2024-02-01T15:17:59.895" v="1935"/>
          <ac:picMkLst>
            <pc:docMk/>
            <pc:sldMk cId="1420695925" sldId="278"/>
            <ac:picMk id="56" creationId="{CED944B0-739A-4660-9E12-A32884F20D8A}"/>
          </ac:picMkLst>
        </pc:picChg>
        <pc:picChg chg="add del mod">
          <ac:chgData name="Oluwatosin Oke" userId="207dba7f-4359-4536-ae8c-fe4a659bf48b" providerId="ADAL" clId="{A25C6CBF-E161-46BF-B714-1156764EAE1B}" dt="2024-02-01T15:17:59.895" v="1935"/>
          <ac:picMkLst>
            <pc:docMk/>
            <pc:sldMk cId="1420695925" sldId="278"/>
            <ac:picMk id="57" creationId="{D092DB26-9B72-47D6-AAF9-155FAACE499F}"/>
          </ac:picMkLst>
        </pc:picChg>
        <pc:picChg chg="add del mod">
          <ac:chgData name="Oluwatosin Oke" userId="207dba7f-4359-4536-ae8c-fe4a659bf48b" providerId="ADAL" clId="{A25C6CBF-E161-46BF-B714-1156764EAE1B}" dt="2024-02-01T15:17:59.895" v="1935"/>
          <ac:picMkLst>
            <pc:docMk/>
            <pc:sldMk cId="1420695925" sldId="278"/>
            <ac:picMk id="58" creationId="{67207F04-9D93-4BB7-A038-A4BACA1E95E5}"/>
          </ac:picMkLst>
        </pc:picChg>
        <pc:picChg chg="add del mod">
          <ac:chgData name="Oluwatosin Oke" userId="207dba7f-4359-4536-ae8c-fe4a659bf48b" providerId="ADAL" clId="{A25C6CBF-E161-46BF-B714-1156764EAE1B}" dt="2024-02-01T15:17:59.895" v="1935"/>
          <ac:picMkLst>
            <pc:docMk/>
            <pc:sldMk cId="1420695925" sldId="278"/>
            <ac:picMk id="59" creationId="{02F6EEC5-D262-456F-BBE0-D02F6832AF44}"/>
          </ac:picMkLst>
        </pc:picChg>
        <pc:picChg chg="del mod">
          <ac:chgData name="Oluwatosin Oke" userId="207dba7f-4359-4536-ae8c-fe4a659bf48b" providerId="ADAL" clId="{A25C6CBF-E161-46BF-B714-1156764EAE1B}" dt="2024-02-01T15:18:40.430" v="1938" actId="478"/>
          <ac:picMkLst>
            <pc:docMk/>
            <pc:sldMk cId="1420695925" sldId="278"/>
            <ac:picMk id="69" creationId="{4F6A1C6B-2475-9581-5033-3435FC58F943}"/>
          </ac:picMkLst>
        </pc:picChg>
        <pc:picChg chg="add del mod">
          <ac:chgData name="Oluwatosin Oke" userId="207dba7f-4359-4536-ae8c-fe4a659bf48b" providerId="ADAL" clId="{A25C6CBF-E161-46BF-B714-1156764EAE1B}" dt="2024-02-01T15:29:54.842" v="1994" actId="478"/>
          <ac:picMkLst>
            <pc:docMk/>
            <pc:sldMk cId="1420695925" sldId="278"/>
            <ac:picMk id="70" creationId="{9D7A9D3B-6B67-6269-385C-86E255AE502E}"/>
          </ac:picMkLst>
        </pc:picChg>
        <pc:picChg chg="mod">
          <ac:chgData name="Oluwatosin Oke" userId="207dba7f-4359-4536-ae8c-fe4a659bf48b" providerId="ADAL" clId="{A25C6CBF-E161-46BF-B714-1156764EAE1B}" dt="2024-02-01T15:30:25.240" v="2001" actId="1038"/>
          <ac:picMkLst>
            <pc:docMk/>
            <pc:sldMk cId="1420695925" sldId="278"/>
            <ac:picMk id="71" creationId="{09C5BBF8-6DB2-0EBD-334F-CA0A3A4EB117}"/>
          </ac:picMkLst>
        </pc:picChg>
      </pc:sldChg>
      <pc:sldChg chg="addSp delSp modSp new mod ord setBg">
        <pc:chgData name="Oluwatosin Oke" userId="207dba7f-4359-4536-ae8c-fe4a659bf48b" providerId="ADAL" clId="{A25C6CBF-E161-46BF-B714-1156764EAE1B}" dt="2024-02-01T15:54:26.452" v="2331" actId="27918"/>
        <pc:sldMkLst>
          <pc:docMk/>
          <pc:sldMk cId="3709188057" sldId="279"/>
        </pc:sldMkLst>
        <pc:spChg chg="del">
          <ac:chgData name="Oluwatosin Oke" userId="207dba7f-4359-4536-ae8c-fe4a659bf48b" providerId="ADAL" clId="{A25C6CBF-E161-46BF-B714-1156764EAE1B}" dt="2024-02-01T15:22:21.766" v="1966" actId="478"/>
          <ac:spMkLst>
            <pc:docMk/>
            <pc:sldMk cId="3709188057" sldId="279"/>
            <ac:spMk id="2" creationId="{58A5227D-D832-DABF-A1A7-82E0B702131B}"/>
          </ac:spMkLst>
        </pc:spChg>
        <pc:spChg chg="del">
          <ac:chgData name="Oluwatosin Oke" userId="207dba7f-4359-4536-ae8c-fe4a659bf48b" providerId="ADAL" clId="{A25C6CBF-E161-46BF-B714-1156764EAE1B}" dt="2024-02-01T15:22:19.925" v="1965" actId="478"/>
          <ac:spMkLst>
            <pc:docMk/>
            <pc:sldMk cId="3709188057" sldId="279"/>
            <ac:spMk id="3" creationId="{0F109D5E-32B3-0765-B0B7-7FCEAA04248E}"/>
          </ac:spMkLst>
        </pc:spChg>
        <pc:spChg chg="add">
          <ac:chgData name="Oluwatosin Oke" userId="207dba7f-4359-4536-ae8c-fe4a659bf48b" providerId="ADAL" clId="{A25C6CBF-E161-46BF-B714-1156764EAE1B}" dt="2024-02-01T15:35:01.219" v="2036" actId="26606"/>
          <ac:spMkLst>
            <pc:docMk/>
            <pc:sldMk cId="3709188057" sldId="279"/>
            <ac:spMk id="15" creationId="{32BC26D8-82FB-445E-AA49-62A77D7C1EE0}"/>
          </ac:spMkLst>
        </pc:spChg>
        <pc:spChg chg="add">
          <ac:chgData name="Oluwatosin Oke" userId="207dba7f-4359-4536-ae8c-fe4a659bf48b" providerId="ADAL" clId="{A25C6CBF-E161-46BF-B714-1156764EAE1B}" dt="2024-02-01T15:35:01.219" v="2036" actId="26606"/>
          <ac:spMkLst>
            <pc:docMk/>
            <pc:sldMk cId="3709188057" sldId="279"/>
            <ac:spMk id="17" creationId="{CB44330D-EA18-4254-AA95-EB49948539B8}"/>
          </ac:spMkLst>
        </pc:spChg>
        <pc:graphicFrameChg chg="add del mod">
          <ac:chgData name="Oluwatosin Oke" userId="207dba7f-4359-4536-ae8c-fe4a659bf48b" providerId="ADAL" clId="{A25C6CBF-E161-46BF-B714-1156764EAE1B}" dt="2024-02-01T15:32:30.852" v="2012" actId="478"/>
          <ac:graphicFrameMkLst>
            <pc:docMk/>
            <pc:sldMk cId="3709188057" sldId="279"/>
            <ac:graphicFrameMk id="8" creationId="{7631AEA2-7A12-4295-5B52-602330DB98F8}"/>
          </ac:graphicFrameMkLst>
        </pc:graphicFrameChg>
        <pc:graphicFrameChg chg="add mod">
          <ac:chgData name="Oluwatosin Oke" userId="207dba7f-4359-4536-ae8c-fe4a659bf48b" providerId="ADAL" clId="{A25C6CBF-E161-46BF-B714-1156764EAE1B}" dt="2024-02-01T15:35:01.219" v="2036" actId="26606"/>
          <ac:graphicFrameMkLst>
            <pc:docMk/>
            <pc:sldMk cId="3709188057" sldId="279"/>
            <ac:graphicFrameMk id="9" creationId="{6722480E-4794-C4D1-0192-20AAC9BD66A9}"/>
          </ac:graphicFrameMkLst>
        </pc:graphicFrameChg>
        <pc:picChg chg="add del mod modCrop">
          <ac:chgData name="Oluwatosin Oke" userId="207dba7f-4359-4536-ae8c-fe4a659bf48b" providerId="ADAL" clId="{A25C6CBF-E161-46BF-B714-1156764EAE1B}" dt="2024-02-01T15:30:47.697" v="2002" actId="478"/>
          <ac:picMkLst>
            <pc:docMk/>
            <pc:sldMk cId="3709188057" sldId="279"/>
            <ac:picMk id="4" creationId="{1EB6E769-3CBE-3113-1FFD-3863006953AF}"/>
          </ac:picMkLst>
        </pc:picChg>
        <pc:picChg chg="del mod">
          <ac:chgData name="Oluwatosin Oke" userId="207dba7f-4359-4536-ae8c-fe4a659bf48b" providerId="ADAL" clId="{A25C6CBF-E161-46BF-B714-1156764EAE1B}" dt="2024-02-01T15:31:55.653" v="2008" actId="478"/>
          <ac:picMkLst>
            <pc:docMk/>
            <pc:sldMk cId="3709188057" sldId="279"/>
            <ac:picMk id="5" creationId="{33778AED-E5DC-E227-C98B-0CE5310D256E}"/>
          </ac:picMkLst>
        </pc:picChg>
        <pc:picChg chg="del mod">
          <ac:chgData name="Oluwatosin Oke" userId="207dba7f-4359-4536-ae8c-fe4a659bf48b" providerId="ADAL" clId="{A25C6CBF-E161-46BF-B714-1156764EAE1B}" dt="2024-02-01T15:31:00.727" v="2007" actId="478"/>
          <ac:picMkLst>
            <pc:docMk/>
            <pc:sldMk cId="3709188057" sldId="279"/>
            <ac:picMk id="6" creationId="{9F631CA7-4A09-9348-9D64-1CA2591A78E9}"/>
          </ac:picMkLst>
        </pc:picChg>
        <pc:picChg chg="del">
          <ac:chgData name="Oluwatosin Oke" userId="207dba7f-4359-4536-ae8c-fe4a659bf48b" providerId="ADAL" clId="{A25C6CBF-E161-46BF-B714-1156764EAE1B}" dt="2024-02-01T15:32:20.172" v="2009" actId="478"/>
          <ac:picMkLst>
            <pc:docMk/>
            <pc:sldMk cId="3709188057" sldId="279"/>
            <ac:picMk id="7" creationId="{EF9A5FBD-D0FC-4D2B-4669-6B6FA1CDB48C}"/>
          </ac:picMkLst>
        </pc:picChg>
        <pc:picChg chg="mod">
          <ac:chgData name="Oluwatosin Oke" userId="207dba7f-4359-4536-ae8c-fe4a659bf48b" providerId="ADAL" clId="{A25C6CBF-E161-46BF-B714-1156764EAE1B}" dt="2024-02-01T15:35:01.219" v="2036" actId="26606"/>
          <ac:picMkLst>
            <pc:docMk/>
            <pc:sldMk cId="3709188057" sldId="279"/>
            <ac:picMk id="10" creationId="{796F523F-2CF1-B24C-042C-225437B1679A}"/>
          </ac:picMkLst>
        </pc:picChg>
      </pc:sldChg>
      <pc:sldChg chg="addSp delSp modSp new del mod">
        <pc:chgData name="Oluwatosin Oke" userId="207dba7f-4359-4536-ae8c-fe4a659bf48b" providerId="ADAL" clId="{A25C6CBF-E161-46BF-B714-1156764EAE1B}" dt="2024-02-01T15:37:56.744" v="2058" actId="47"/>
        <pc:sldMkLst>
          <pc:docMk/>
          <pc:sldMk cId="3080302347" sldId="280"/>
        </pc:sldMkLst>
        <pc:spChg chg="del">
          <ac:chgData name="Oluwatosin Oke" userId="207dba7f-4359-4536-ae8c-fe4a659bf48b" providerId="ADAL" clId="{A25C6CBF-E161-46BF-B714-1156764EAE1B}" dt="2024-02-01T15:36:46.250" v="2042" actId="478"/>
          <ac:spMkLst>
            <pc:docMk/>
            <pc:sldMk cId="3080302347" sldId="280"/>
            <ac:spMk id="2" creationId="{313BD583-4A4A-924E-61E5-815BA591A151}"/>
          </ac:spMkLst>
        </pc:spChg>
        <pc:spChg chg="del">
          <ac:chgData name="Oluwatosin Oke" userId="207dba7f-4359-4536-ae8c-fe4a659bf48b" providerId="ADAL" clId="{A25C6CBF-E161-46BF-B714-1156764EAE1B}" dt="2024-02-01T15:36:44.495" v="2041" actId="478"/>
          <ac:spMkLst>
            <pc:docMk/>
            <pc:sldMk cId="3080302347" sldId="280"/>
            <ac:spMk id="3" creationId="{E2538639-D047-FF05-64EC-39666B23AE3C}"/>
          </ac:spMkLst>
        </pc:spChg>
        <pc:graphicFrameChg chg="add del mod">
          <ac:chgData name="Oluwatosin Oke" userId="207dba7f-4359-4536-ae8c-fe4a659bf48b" providerId="ADAL" clId="{A25C6CBF-E161-46BF-B714-1156764EAE1B}" dt="2024-02-01T15:36:51.274" v="2045" actId="478"/>
          <ac:graphicFrameMkLst>
            <pc:docMk/>
            <pc:sldMk cId="3080302347" sldId="280"/>
            <ac:graphicFrameMk id="4" creationId="{8D71801D-B9E4-1CC9-AF40-C19F11F3B784}"/>
          </ac:graphicFrameMkLst>
        </pc:graphicFrameChg>
        <pc:graphicFrameChg chg="add del mod">
          <ac:chgData name="Oluwatosin Oke" userId="207dba7f-4359-4536-ae8c-fe4a659bf48b" providerId="ADAL" clId="{A25C6CBF-E161-46BF-B714-1156764EAE1B}" dt="2024-02-01T15:37:37.162" v="2051" actId="21"/>
          <ac:graphicFrameMkLst>
            <pc:docMk/>
            <pc:sldMk cId="3080302347" sldId="280"/>
            <ac:graphicFrameMk id="5" creationId="{148CAE5C-E200-40E6-A9FA-943118A1BEB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ai0-my.sharepoint.com/personal/emmanuel_oke_dai_com/Documents/Documents/Gombe%20Field%20Office/PFM/Intervention%20Materials%20and%20Templates/Budget/Citizens%20Budget/Citizens%20Budget%20MS%20Excel%20Template_202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Where</a:t>
            </a:r>
            <a:r>
              <a:rPr lang="en-GB" b="1" baseline="0"/>
              <a:t> Does the Money Come from?</a:t>
            </a:r>
            <a:endParaRPr lang="en-GB" b="1"/>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39EF-4BC6-A6A0-9535895F5141}"/>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39EF-4BC6-A6A0-9535895F5141}"/>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9EF-4BC6-A6A0-9535895F5141}"/>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9EF-4BC6-A6A0-9535895F5141}"/>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39EF-4BC6-A6A0-9535895F5141}"/>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39EF-4BC6-A6A0-9535895F5141}"/>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39EF-4BC6-A6A0-9535895F5141}"/>
              </c:ext>
            </c:extLst>
          </c:dPt>
          <c:dPt>
            <c:idx val="7"/>
            <c:bubble3D val="0"/>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F-39EF-4BC6-A6A0-9535895F5141}"/>
              </c:ext>
            </c:extLst>
          </c:dPt>
          <c:dPt>
            <c:idx val="8"/>
            <c:bubble3D val="0"/>
            <c:spPr>
              <a:solidFill>
                <a:schemeClr val="accent3">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1-39EF-4BC6-A6A0-9535895F5141}"/>
              </c:ext>
            </c:extLst>
          </c:dPt>
          <c:dPt>
            <c:idx val="9"/>
            <c:bubble3D val="0"/>
            <c:spPr>
              <a:solidFill>
                <a:schemeClr val="accent4">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3-39EF-4BC6-A6A0-9535895F5141}"/>
              </c:ext>
            </c:extLst>
          </c:dPt>
          <c:dPt>
            <c:idx val="10"/>
            <c:bubble3D val="0"/>
            <c:spPr>
              <a:solidFill>
                <a:schemeClr val="accent5">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5-39EF-4BC6-A6A0-9535895F514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('2.1 Revenue Economic Table'!$C$4,'2.1 Revenue Economic Table'!$C$6:$C$9,'2.1 Revenue Economic Table'!$C$12:$C$14,'2.1 Revenue Economic Table'!$C$16:$C$18)</c:f>
              <c:strCache>
                <c:ptCount val="11"/>
                <c:pt idx="0">
                  <c:v>Opening Balance</c:v>
                </c:pt>
                <c:pt idx="1">
                  <c:v>Statutory Allocation</c:v>
                </c:pt>
                <c:pt idx="2">
                  <c:v>Derivation</c:v>
                </c:pt>
                <c:pt idx="3">
                  <c:v>VAT</c:v>
                </c:pt>
                <c:pt idx="4">
                  <c:v>Other FAAC Receipts</c:v>
                </c:pt>
                <c:pt idx="5">
                  <c:v>Tax Revenues - Personal</c:v>
                </c:pt>
                <c:pt idx="6">
                  <c:v>Tax Revenue - Other</c:v>
                </c:pt>
                <c:pt idx="7">
                  <c:v>Non-Tax Revenue</c:v>
                </c:pt>
                <c:pt idx="8">
                  <c:v>Aids and Grants</c:v>
                </c:pt>
                <c:pt idx="9">
                  <c:v>Loans</c:v>
                </c:pt>
                <c:pt idx="10">
                  <c:v>Other Receipts</c:v>
                </c:pt>
              </c:strCache>
            </c:strRef>
          </c:cat>
          <c:val>
            <c:numRef>
              <c:f>('2.1 Revenue Economic Table'!$D$4,'2.1 Revenue Economic Table'!$D$6:$D$9,'2.1 Revenue Economic Table'!$D$12:$D$14,'2.1 Revenue Economic Table'!$D$16:$D$18)</c:f>
              <c:numCache>
                <c:formatCode>_-* #,##0_-;\-* #,##0_-;_-* "-"??_-;_-@_-</c:formatCode>
                <c:ptCount val="11"/>
                <c:pt idx="0">
                  <c:v>10000000000</c:v>
                </c:pt>
                <c:pt idx="1">
                  <c:v>42000000000</c:v>
                </c:pt>
                <c:pt idx="2">
                  <c:v>0</c:v>
                </c:pt>
                <c:pt idx="3">
                  <c:v>30000000000</c:v>
                </c:pt>
                <c:pt idx="4">
                  <c:v>27604200000</c:v>
                </c:pt>
                <c:pt idx="5">
                  <c:v>13320000000</c:v>
                </c:pt>
                <c:pt idx="6">
                  <c:v>1422080000</c:v>
                </c:pt>
                <c:pt idx="7">
                  <c:v>7576165500</c:v>
                </c:pt>
                <c:pt idx="8">
                  <c:v>12500000000</c:v>
                </c:pt>
                <c:pt idx="9">
                  <c:v>73750000000</c:v>
                </c:pt>
                <c:pt idx="10">
                  <c:v>8000000000</c:v>
                </c:pt>
              </c:numCache>
            </c:numRef>
          </c:val>
          <c:extLst xmlns:c16r2="http://schemas.microsoft.com/office/drawing/2015/06/chart">
            <c:ext xmlns:c16="http://schemas.microsoft.com/office/drawing/2014/chart" uri="{C3380CC4-5D6E-409C-BE32-E72D297353CC}">
              <c16:uniqueId val="{00000016-39EF-4BC6-A6A0-9535895F514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017088-C9AA-4EED-8E80-8536CA29DA2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F557DAB-3752-49ED-9B5D-2EA944CD40EE}">
      <dgm:prSet custT="1"/>
      <dgm:spPr/>
      <dgm:t>
        <a:bodyPr/>
        <a:lstStyle/>
        <a:p>
          <a:r>
            <a:rPr lang="en-US" sz="1400" dirty="0" smtClean="0"/>
            <a:t> Gully erosion control at </a:t>
          </a:r>
          <a:r>
            <a:rPr lang="en-US" sz="1400" dirty="0" err="1" smtClean="0"/>
            <a:t>Funakaye</a:t>
          </a:r>
          <a:r>
            <a:rPr lang="en-US" sz="1400" dirty="0" smtClean="0"/>
            <a:t> and </a:t>
          </a:r>
          <a:r>
            <a:rPr lang="en-US" sz="1400" dirty="0" err="1" smtClean="0"/>
            <a:t>Deba</a:t>
          </a:r>
          <a:r>
            <a:rPr lang="en-US" sz="1400" dirty="0" smtClean="0"/>
            <a:t>. – </a:t>
          </a:r>
          <a:r>
            <a:rPr lang="en-US" sz="1400" b="1" dirty="0" smtClean="0">
              <a:latin typeface="Calibri" panose="020F0502020204030204" pitchFamily="34" charset="0"/>
              <a:cs typeface="Calibri" panose="020F0502020204030204" pitchFamily="34" charset="0"/>
            </a:rPr>
            <a:t>₦20,400,000.00</a:t>
          </a:r>
          <a:r>
            <a:rPr lang="en-US" sz="1400" dirty="0" smtClean="0">
              <a:latin typeface="Calibri" panose="020F0502020204030204" pitchFamily="34" charset="0"/>
              <a:cs typeface="Calibri" panose="020F0502020204030204" pitchFamily="34" charset="0"/>
            </a:rPr>
            <a:t>	</a:t>
          </a:r>
          <a:endParaRPr lang="en-US" sz="1400" b="1" i="1" dirty="0">
            <a:solidFill>
              <a:srgbClr val="FF0000"/>
            </a:solidFill>
          </a:endParaRPr>
        </a:p>
      </dgm:t>
    </dgm:pt>
    <dgm:pt modelId="{05E2F52D-127B-401F-A1AC-65BD0AA73088}" type="parTrans" cxnId="{00B10532-87B3-41EC-AF06-3695F1A21396}">
      <dgm:prSet/>
      <dgm:spPr/>
      <dgm:t>
        <a:bodyPr/>
        <a:lstStyle/>
        <a:p>
          <a:endParaRPr lang="en-US" sz="3600"/>
        </a:p>
      </dgm:t>
    </dgm:pt>
    <dgm:pt modelId="{59F7F686-AC91-4822-87C7-2717CBCC3EA4}" type="sibTrans" cxnId="{00B10532-87B3-41EC-AF06-3695F1A21396}">
      <dgm:prSet/>
      <dgm:spPr/>
      <dgm:t>
        <a:bodyPr/>
        <a:lstStyle/>
        <a:p>
          <a:endParaRPr lang="en-US" sz="3600"/>
        </a:p>
      </dgm:t>
    </dgm:pt>
    <dgm:pt modelId="{2DFEBFA5-773D-4F52-A3F1-9B673F378E22}">
      <dgm:prSet custT="1"/>
      <dgm:spPr/>
      <dgm:t>
        <a:bodyPr/>
        <a:lstStyle/>
        <a:p>
          <a:r>
            <a:rPr lang="en-US" sz="1400" dirty="0"/>
            <a:t>- Provision of Portable drinking water Statewide. </a:t>
          </a:r>
          <a:r>
            <a:rPr lang="en-US" sz="1400" b="1" dirty="0"/>
            <a:t>– </a:t>
          </a:r>
          <a:r>
            <a:rPr lang="en-US" sz="1400" b="1" dirty="0" smtClean="0">
              <a:latin typeface="Calibri" panose="020F0502020204030204" pitchFamily="34" charset="0"/>
              <a:cs typeface="Calibri" panose="020F0502020204030204" pitchFamily="34" charset="0"/>
            </a:rPr>
            <a:t>₦2,000,000,000.00</a:t>
          </a:r>
          <a:endParaRPr lang="en-US" sz="1400" b="1" dirty="0"/>
        </a:p>
      </dgm:t>
    </dgm:pt>
    <dgm:pt modelId="{BECC5D40-CAF8-41D5-BE52-94D62F25828B}" type="parTrans" cxnId="{9FF25B47-4E58-46E6-8A04-2B1423C6A2F9}">
      <dgm:prSet/>
      <dgm:spPr/>
      <dgm:t>
        <a:bodyPr/>
        <a:lstStyle/>
        <a:p>
          <a:endParaRPr lang="en-US" sz="3600"/>
        </a:p>
      </dgm:t>
    </dgm:pt>
    <dgm:pt modelId="{B0147F40-3BE0-4C09-9CC7-1446F88B1EA3}" type="sibTrans" cxnId="{9FF25B47-4E58-46E6-8A04-2B1423C6A2F9}">
      <dgm:prSet/>
      <dgm:spPr/>
      <dgm:t>
        <a:bodyPr/>
        <a:lstStyle/>
        <a:p>
          <a:endParaRPr lang="en-US" sz="3600"/>
        </a:p>
      </dgm:t>
    </dgm:pt>
    <dgm:pt modelId="{B04E511D-7149-4F8F-8B42-AE38AD5A09FA}">
      <dgm:prSet custT="1"/>
      <dgm:spPr/>
      <dgm:t>
        <a:bodyPr/>
        <a:lstStyle/>
        <a:p>
          <a:r>
            <a:rPr lang="en-US" sz="1400" dirty="0"/>
            <a:t>- Construction of roads in LGAs and other towns  Statewide. </a:t>
          </a:r>
          <a:r>
            <a:rPr lang="en-US" sz="1400" b="1" dirty="0"/>
            <a:t>– </a:t>
          </a:r>
          <a:r>
            <a:rPr lang="en-US" sz="1400" b="1" dirty="0" smtClean="0">
              <a:latin typeface="Calibri" panose="020F0502020204030204" pitchFamily="34" charset="0"/>
              <a:cs typeface="Calibri" panose="020F0502020204030204" pitchFamily="34" charset="0"/>
            </a:rPr>
            <a:t>₦4,000,000,000.00</a:t>
          </a:r>
          <a:endParaRPr lang="en-US" sz="1400" b="1" dirty="0"/>
        </a:p>
      </dgm:t>
    </dgm:pt>
    <dgm:pt modelId="{6BBD96CF-1394-4AB1-B809-C6DB45E292C4}" type="parTrans" cxnId="{BD6E4605-3882-477A-873F-9BAB7B9316CC}">
      <dgm:prSet/>
      <dgm:spPr/>
      <dgm:t>
        <a:bodyPr/>
        <a:lstStyle/>
        <a:p>
          <a:endParaRPr lang="en-US" sz="3600"/>
        </a:p>
      </dgm:t>
    </dgm:pt>
    <dgm:pt modelId="{8630296E-43CC-450C-902A-0846CC615A49}" type="sibTrans" cxnId="{BD6E4605-3882-477A-873F-9BAB7B9316CC}">
      <dgm:prSet/>
      <dgm:spPr/>
      <dgm:t>
        <a:bodyPr/>
        <a:lstStyle/>
        <a:p>
          <a:endParaRPr lang="en-US" sz="3600"/>
        </a:p>
      </dgm:t>
    </dgm:pt>
    <dgm:pt modelId="{3EEFA1B9-A10A-4584-911E-5440EE8CD19C}">
      <dgm:prSet custT="1"/>
      <dgm:spPr/>
      <dgm:t>
        <a:bodyPr/>
        <a:lstStyle/>
        <a:p>
          <a:r>
            <a:rPr lang="en-US" sz="1400" dirty="0"/>
            <a:t>- Purchase of assorted communication Gadgets (CCTV) Internal Security. – </a:t>
          </a:r>
          <a:r>
            <a:rPr lang="en-US" sz="1400" b="1" dirty="0" smtClean="0">
              <a:latin typeface="Calibri" panose="020F0502020204030204" pitchFamily="34" charset="0"/>
              <a:cs typeface="Calibri" panose="020F0502020204030204" pitchFamily="34" charset="0"/>
            </a:rPr>
            <a:t>₦80,000,000.00</a:t>
          </a:r>
          <a:endParaRPr lang="en-US" sz="1400" b="1" dirty="0"/>
        </a:p>
      </dgm:t>
    </dgm:pt>
    <dgm:pt modelId="{5E5403BE-0A89-4F63-AB86-A422152C41ED}" type="parTrans" cxnId="{C3391ECE-5A64-4237-B42B-129A1F634FD8}">
      <dgm:prSet/>
      <dgm:spPr/>
      <dgm:t>
        <a:bodyPr/>
        <a:lstStyle/>
        <a:p>
          <a:endParaRPr lang="en-US" sz="3600"/>
        </a:p>
      </dgm:t>
    </dgm:pt>
    <dgm:pt modelId="{127BCADB-EF1E-45F1-A1C4-C910D37C69FD}" type="sibTrans" cxnId="{C3391ECE-5A64-4237-B42B-129A1F634FD8}">
      <dgm:prSet/>
      <dgm:spPr/>
      <dgm:t>
        <a:bodyPr/>
        <a:lstStyle/>
        <a:p>
          <a:endParaRPr lang="en-US" sz="3600"/>
        </a:p>
      </dgm:t>
    </dgm:pt>
    <dgm:pt modelId="{6FD44E07-435E-47B3-9A6C-5115BE2341A8}">
      <dgm:prSet custT="1"/>
      <dgm:spPr/>
      <dgm:t>
        <a:bodyPr/>
        <a:lstStyle/>
        <a:p>
          <a:r>
            <a:rPr lang="en-US" sz="1400" dirty="0"/>
            <a:t>- Equipping General Hospitals </a:t>
          </a:r>
          <a:r>
            <a:rPr lang="en-US" sz="1400" dirty="0" err="1"/>
            <a:t>Bajoga</a:t>
          </a:r>
          <a:r>
            <a:rPr lang="en-US" sz="1400" dirty="0"/>
            <a:t>, </a:t>
          </a:r>
          <a:r>
            <a:rPr lang="en-US" sz="1400" dirty="0" err="1"/>
            <a:t>Kaltungo</a:t>
          </a:r>
          <a:r>
            <a:rPr lang="en-US" sz="1400" dirty="0"/>
            <a:t> and </a:t>
          </a:r>
          <a:r>
            <a:rPr lang="en-US" sz="1400" dirty="0" err="1"/>
            <a:t>Kumo</a:t>
          </a:r>
          <a:r>
            <a:rPr lang="en-US" sz="1400" dirty="0"/>
            <a:t> with health facilities. – </a:t>
          </a:r>
          <a:r>
            <a:rPr lang="en-US" sz="1400" b="1" dirty="0" smtClean="0">
              <a:latin typeface="Calibri" panose="020F0502020204030204" pitchFamily="34" charset="0"/>
              <a:cs typeface="Calibri" panose="020F0502020204030204" pitchFamily="34" charset="0"/>
            </a:rPr>
            <a:t>₦400,000,000.00</a:t>
          </a:r>
          <a:endParaRPr lang="en-US" sz="1400" b="1" dirty="0"/>
        </a:p>
      </dgm:t>
    </dgm:pt>
    <dgm:pt modelId="{9AE44ABE-4C1D-41D2-B517-890FE08D9671}" type="parTrans" cxnId="{A4856CA4-8C8C-4E54-884B-AF1D90B9350B}">
      <dgm:prSet/>
      <dgm:spPr/>
      <dgm:t>
        <a:bodyPr/>
        <a:lstStyle/>
        <a:p>
          <a:endParaRPr lang="en-US" sz="3600"/>
        </a:p>
      </dgm:t>
    </dgm:pt>
    <dgm:pt modelId="{6A683455-8463-474B-BE30-2327A66B95C3}" type="sibTrans" cxnId="{A4856CA4-8C8C-4E54-884B-AF1D90B9350B}">
      <dgm:prSet/>
      <dgm:spPr/>
      <dgm:t>
        <a:bodyPr/>
        <a:lstStyle/>
        <a:p>
          <a:endParaRPr lang="en-US" sz="3600"/>
        </a:p>
      </dgm:t>
    </dgm:pt>
    <dgm:pt modelId="{037EB202-475D-4343-957A-1EE35E391648}">
      <dgm:prSet custT="1"/>
      <dgm:spPr/>
      <dgm:t>
        <a:bodyPr/>
        <a:lstStyle/>
        <a:p>
          <a:r>
            <a:rPr lang="en-US" sz="1400" dirty="0"/>
            <a:t>- Construction of General Hospital at </a:t>
          </a:r>
          <a:r>
            <a:rPr lang="en-US" sz="1400" dirty="0" err="1"/>
            <a:t>Boh</a:t>
          </a:r>
          <a:r>
            <a:rPr lang="en-US" sz="1400" dirty="0"/>
            <a:t>, </a:t>
          </a:r>
          <a:r>
            <a:rPr lang="en-US" sz="1400" dirty="0" err="1"/>
            <a:t>Shongom</a:t>
          </a:r>
          <a:r>
            <a:rPr lang="en-US" sz="1400" dirty="0"/>
            <a:t> LGA. – </a:t>
          </a:r>
          <a:r>
            <a:rPr lang="en-US" sz="1400" b="1" dirty="0" smtClean="0">
              <a:latin typeface="Calibri" panose="020F0502020204030204" pitchFamily="34" charset="0"/>
              <a:cs typeface="Calibri" panose="020F0502020204030204" pitchFamily="34" charset="0"/>
            </a:rPr>
            <a:t>₦2,000,000.00</a:t>
          </a:r>
          <a:endParaRPr lang="en-US" sz="1400" b="1" dirty="0"/>
        </a:p>
      </dgm:t>
    </dgm:pt>
    <dgm:pt modelId="{BD40F081-593A-4628-AD8D-4288FE825314}" type="parTrans" cxnId="{A08E7264-0464-4E59-A09D-B07A5DF55DE5}">
      <dgm:prSet/>
      <dgm:spPr/>
      <dgm:t>
        <a:bodyPr/>
        <a:lstStyle/>
        <a:p>
          <a:endParaRPr lang="en-US" sz="3600"/>
        </a:p>
      </dgm:t>
    </dgm:pt>
    <dgm:pt modelId="{5A3CBD33-3B8A-45B5-A14D-E514A6FCBF85}" type="sibTrans" cxnId="{A08E7264-0464-4E59-A09D-B07A5DF55DE5}">
      <dgm:prSet/>
      <dgm:spPr/>
      <dgm:t>
        <a:bodyPr/>
        <a:lstStyle/>
        <a:p>
          <a:endParaRPr lang="en-US" sz="3600"/>
        </a:p>
      </dgm:t>
    </dgm:pt>
    <dgm:pt modelId="{9E3D10DB-B2DC-474F-B728-AE731A0DF102}">
      <dgm:prSet custT="1"/>
      <dgm:spPr/>
      <dgm:t>
        <a:bodyPr/>
        <a:lstStyle/>
        <a:p>
          <a:r>
            <a:rPr lang="en-US" sz="1400" dirty="0"/>
            <a:t>- Renovation and expansion of General Hospital, </a:t>
          </a:r>
          <a:r>
            <a:rPr lang="en-US" sz="1400" dirty="0" err="1"/>
            <a:t>Deba</a:t>
          </a:r>
          <a:r>
            <a:rPr lang="en-US" sz="1400" dirty="0"/>
            <a:t>.</a:t>
          </a:r>
          <a:r>
            <a:rPr lang="en-US" sz="1400" b="1" dirty="0"/>
            <a:t> – </a:t>
          </a:r>
          <a:r>
            <a:rPr lang="en-US" sz="1400" b="1" dirty="0" smtClean="0">
              <a:latin typeface="Calibri" panose="020F0502020204030204" pitchFamily="34" charset="0"/>
              <a:cs typeface="Calibri" panose="020F0502020204030204" pitchFamily="34" charset="0"/>
            </a:rPr>
            <a:t>₦2,000,000.00</a:t>
          </a:r>
          <a:endParaRPr lang="en-US" sz="1400" b="1" dirty="0"/>
        </a:p>
      </dgm:t>
    </dgm:pt>
    <dgm:pt modelId="{3C11DB73-A463-4CD5-8608-35DC333FF088}" type="parTrans" cxnId="{9464DD31-9A24-430A-B68D-E2C00F41B50A}">
      <dgm:prSet/>
      <dgm:spPr/>
      <dgm:t>
        <a:bodyPr/>
        <a:lstStyle/>
        <a:p>
          <a:endParaRPr lang="en-US" sz="3600"/>
        </a:p>
      </dgm:t>
    </dgm:pt>
    <dgm:pt modelId="{846D7886-2EC2-42BB-A57F-8705407D6092}" type="sibTrans" cxnId="{9464DD31-9A24-430A-B68D-E2C00F41B50A}">
      <dgm:prSet/>
      <dgm:spPr/>
      <dgm:t>
        <a:bodyPr/>
        <a:lstStyle/>
        <a:p>
          <a:endParaRPr lang="en-US" sz="3600"/>
        </a:p>
      </dgm:t>
    </dgm:pt>
    <dgm:pt modelId="{AA1C1822-DDF9-4689-898A-DF433593668D}">
      <dgm:prSet custT="1"/>
      <dgm:spPr/>
      <dgm:t>
        <a:bodyPr/>
        <a:lstStyle/>
        <a:p>
          <a:r>
            <a:rPr lang="en-US" sz="1400" dirty="0"/>
            <a:t>- Palliatives to support the removal of oil subsidy. </a:t>
          </a:r>
          <a:r>
            <a:rPr lang="en-US" sz="1400" b="1" dirty="0"/>
            <a:t>– </a:t>
          </a:r>
          <a:r>
            <a:rPr lang="en-US" sz="1400" b="1" dirty="0" smtClean="0">
              <a:latin typeface="Calibri" panose="020F0502020204030204" pitchFamily="34" charset="0"/>
              <a:cs typeface="Calibri" panose="020F0502020204030204" pitchFamily="34" charset="0"/>
            </a:rPr>
            <a:t>₦50,000,000.00</a:t>
          </a:r>
          <a:endParaRPr lang="en-US" sz="1400" b="1" dirty="0"/>
        </a:p>
      </dgm:t>
    </dgm:pt>
    <dgm:pt modelId="{E911BADC-E6AC-442E-AD10-9CBD86DE6BB4}" type="parTrans" cxnId="{1A57F280-D001-4AC1-8C60-F991F6542F43}">
      <dgm:prSet/>
      <dgm:spPr/>
      <dgm:t>
        <a:bodyPr/>
        <a:lstStyle/>
        <a:p>
          <a:endParaRPr lang="en-US" sz="3600"/>
        </a:p>
      </dgm:t>
    </dgm:pt>
    <dgm:pt modelId="{D30E8A27-4229-4B7E-ABF9-52B8DD8839FD}" type="sibTrans" cxnId="{1A57F280-D001-4AC1-8C60-F991F6542F43}">
      <dgm:prSet/>
      <dgm:spPr/>
      <dgm:t>
        <a:bodyPr/>
        <a:lstStyle/>
        <a:p>
          <a:endParaRPr lang="en-US" sz="3600"/>
        </a:p>
      </dgm:t>
    </dgm:pt>
    <dgm:pt modelId="{0005F15C-CFC3-40BA-9319-C0E8E2E47642}">
      <dgm:prSet custT="1"/>
      <dgm:spPr/>
      <dgm:t>
        <a:bodyPr/>
        <a:lstStyle/>
        <a:p>
          <a:r>
            <a:rPr lang="en-US" sz="1400" dirty="0"/>
            <a:t>- Procurement of Agricultural inputs </a:t>
          </a:r>
          <a:r>
            <a:rPr lang="en-US" sz="1400" b="1" dirty="0"/>
            <a:t>– </a:t>
          </a:r>
          <a:r>
            <a:rPr lang="en-US" sz="1400" b="1" dirty="0" smtClean="0">
              <a:latin typeface="Calibri" panose="020F0502020204030204" pitchFamily="34" charset="0"/>
              <a:cs typeface="Calibri" panose="020F0502020204030204" pitchFamily="34" charset="0"/>
            </a:rPr>
            <a:t>₦30,000,000.00</a:t>
          </a:r>
          <a:endParaRPr lang="en-US" sz="1400" b="1" dirty="0"/>
        </a:p>
      </dgm:t>
    </dgm:pt>
    <dgm:pt modelId="{CF180BCB-DE4B-4035-9E48-EB13E0DEEA22}" type="parTrans" cxnId="{9B6C8F68-BF06-4C78-A393-1968A5A99A91}">
      <dgm:prSet/>
      <dgm:spPr/>
      <dgm:t>
        <a:bodyPr/>
        <a:lstStyle/>
        <a:p>
          <a:endParaRPr lang="en-US" sz="3600"/>
        </a:p>
      </dgm:t>
    </dgm:pt>
    <dgm:pt modelId="{2DFFF78A-3204-406E-BF82-4AD8A201A2F1}" type="sibTrans" cxnId="{9B6C8F68-BF06-4C78-A393-1968A5A99A91}">
      <dgm:prSet/>
      <dgm:spPr/>
      <dgm:t>
        <a:bodyPr/>
        <a:lstStyle/>
        <a:p>
          <a:endParaRPr lang="en-US" sz="3600"/>
        </a:p>
      </dgm:t>
    </dgm:pt>
    <dgm:pt modelId="{7BE39EB9-B4A7-46B5-9C11-EB2C7580D12D}">
      <dgm:prSet custT="1"/>
      <dgm:spPr/>
      <dgm:t>
        <a:bodyPr/>
        <a:lstStyle/>
        <a:p>
          <a:r>
            <a:rPr lang="en-US" sz="1400" dirty="0"/>
            <a:t>- Support for dry season farming across 11 LGAs </a:t>
          </a:r>
          <a:r>
            <a:rPr lang="en-US" sz="1400" b="1" dirty="0"/>
            <a:t>– </a:t>
          </a:r>
          <a:r>
            <a:rPr lang="en-US" sz="1400" b="1" dirty="0" smtClean="0">
              <a:latin typeface="Calibri" panose="020F0502020204030204" pitchFamily="34" charset="0"/>
              <a:cs typeface="Calibri" panose="020F0502020204030204" pitchFamily="34" charset="0"/>
            </a:rPr>
            <a:t>₦60,000,000.00</a:t>
          </a:r>
          <a:endParaRPr lang="en-US" sz="1400" b="1" dirty="0"/>
        </a:p>
      </dgm:t>
    </dgm:pt>
    <dgm:pt modelId="{F05B3D8E-4A90-4EA7-949C-38E3BF07B439}" type="parTrans" cxnId="{AF66FDC9-D022-4392-8BEA-0F08D0E4F565}">
      <dgm:prSet/>
      <dgm:spPr/>
      <dgm:t>
        <a:bodyPr/>
        <a:lstStyle/>
        <a:p>
          <a:endParaRPr lang="en-US" sz="3600"/>
        </a:p>
      </dgm:t>
    </dgm:pt>
    <dgm:pt modelId="{34E2A765-30FA-4BA2-8DC2-7E8AF374FAD0}" type="sibTrans" cxnId="{AF66FDC9-D022-4392-8BEA-0F08D0E4F565}">
      <dgm:prSet/>
      <dgm:spPr/>
      <dgm:t>
        <a:bodyPr/>
        <a:lstStyle/>
        <a:p>
          <a:endParaRPr lang="en-US" sz="3600"/>
        </a:p>
      </dgm:t>
    </dgm:pt>
    <dgm:pt modelId="{6A4D0E04-B407-4ED6-90E6-CBC017450F15}">
      <dgm:prSet custT="1"/>
      <dgm:spPr/>
      <dgm:t>
        <a:bodyPr/>
        <a:lstStyle/>
        <a:p>
          <a:r>
            <a:rPr lang="en-US" sz="1400" dirty="0"/>
            <a:t>- Establishment of herder-farmer prevention committee – </a:t>
          </a:r>
          <a:r>
            <a:rPr lang="en-US" sz="1400" b="1" dirty="0" smtClean="0">
              <a:latin typeface="Calibri" panose="020F0502020204030204" pitchFamily="34" charset="0"/>
              <a:cs typeface="Calibri" panose="020F0502020204030204" pitchFamily="34" charset="0"/>
            </a:rPr>
            <a:t>₦25,000,000.00</a:t>
          </a:r>
          <a:endParaRPr lang="en-US" sz="1400" b="1" dirty="0"/>
        </a:p>
      </dgm:t>
    </dgm:pt>
    <dgm:pt modelId="{0B9F5FE8-0DC9-4777-8F2A-B5A8043F80DF}" type="parTrans" cxnId="{957B4092-6E8D-43B6-ADB0-53CDCD75FEBD}">
      <dgm:prSet/>
      <dgm:spPr/>
      <dgm:t>
        <a:bodyPr/>
        <a:lstStyle/>
        <a:p>
          <a:endParaRPr lang="en-US" sz="3600"/>
        </a:p>
      </dgm:t>
    </dgm:pt>
    <dgm:pt modelId="{4DB31411-807B-4826-A567-DD97B7DD74F4}" type="sibTrans" cxnId="{957B4092-6E8D-43B6-ADB0-53CDCD75FEBD}">
      <dgm:prSet/>
      <dgm:spPr/>
      <dgm:t>
        <a:bodyPr/>
        <a:lstStyle/>
        <a:p>
          <a:endParaRPr lang="en-US" sz="3600"/>
        </a:p>
      </dgm:t>
    </dgm:pt>
    <dgm:pt modelId="{C664AC8C-7854-45CF-943B-07621635CBC8}">
      <dgm:prSet custT="1"/>
      <dgm:spPr/>
      <dgm:t>
        <a:bodyPr/>
        <a:lstStyle/>
        <a:p>
          <a:r>
            <a:rPr lang="en-US" sz="1400" dirty="0"/>
            <a:t>- Support to small women farmers (SWOFON). </a:t>
          </a:r>
          <a:r>
            <a:rPr lang="en-US" sz="1400" b="1" dirty="0"/>
            <a:t>– </a:t>
          </a:r>
          <a:r>
            <a:rPr lang="en-US" sz="1400" b="1" dirty="0" smtClean="0">
              <a:latin typeface="Calibri" panose="020F0502020204030204" pitchFamily="34" charset="0"/>
              <a:cs typeface="Calibri" panose="020F0502020204030204" pitchFamily="34" charset="0"/>
            </a:rPr>
            <a:t>₦50,000,000.00</a:t>
          </a:r>
          <a:endParaRPr lang="en-US" sz="1400" b="1" dirty="0"/>
        </a:p>
      </dgm:t>
    </dgm:pt>
    <dgm:pt modelId="{4FBBB616-198B-4DFE-8027-64140A6CCA1B}" type="parTrans" cxnId="{757F28AB-B3B8-46C5-9E73-F6AFF10E6A11}">
      <dgm:prSet/>
      <dgm:spPr/>
      <dgm:t>
        <a:bodyPr/>
        <a:lstStyle/>
        <a:p>
          <a:endParaRPr lang="en-US" sz="3600"/>
        </a:p>
      </dgm:t>
    </dgm:pt>
    <dgm:pt modelId="{D350632C-7D28-4080-8D9C-B268FF12E072}" type="sibTrans" cxnId="{757F28AB-B3B8-46C5-9E73-F6AFF10E6A11}">
      <dgm:prSet/>
      <dgm:spPr/>
      <dgm:t>
        <a:bodyPr/>
        <a:lstStyle/>
        <a:p>
          <a:endParaRPr lang="en-US" sz="3600"/>
        </a:p>
      </dgm:t>
    </dgm:pt>
    <dgm:pt modelId="{B2D5A736-9363-473B-A22E-6E89F4EAF9CB}">
      <dgm:prSet custT="1"/>
      <dgm:spPr/>
      <dgm:t>
        <a:bodyPr/>
        <a:lstStyle/>
        <a:p>
          <a:r>
            <a:rPr lang="en-US" sz="1400" dirty="0"/>
            <a:t>- Rehabilitation of farm service in the 11 LGAs </a:t>
          </a:r>
          <a:r>
            <a:rPr lang="en-US" sz="1400" b="1" dirty="0"/>
            <a:t>– </a:t>
          </a:r>
          <a:r>
            <a:rPr lang="en-US" sz="1400" b="1" dirty="0" smtClean="0">
              <a:latin typeface="Calibri" panose="020F0502020204030204" pitchFamily="34" charset="0"/>
              <a:cs typeface="Calibri" panose="020F0502020204030204" pitchFamily="34" charset="0"/>
            </a:rPr>
            <a:t>₦40,000,000.00</a:t>
          </a:r>
          <a:endParaRPr lang="en-US" sz="1400" b="1" dirty="0"/>
        </a:p>
      </dgm:t>
    </dgm:pt>
    <dgm:pt modelId="{CBA2CC11-E1B7-4476-BEF4-45E6CC39B1DD}" type="parTrans" cxnId="{69BE4E45-0FCB-4C5C-A1B2-4DFB1225505A}">
      <dgm:prSet/>
      <dgm:spPr/>
      <dgm:t>
        <a:bodyPr/>
        <a:lstStyle/>
        <a:p>
          <a:endParaRPr lang="en-US" sz="3600"/>
        </a:p>
      </dgm:t>
    </dgm:pt>
    <dgm:pt modelId="{3A02DB31-E60E-4BC4-A945-23BAC25DE722}" type="sibTrans" cxnId="{69BE4E45-0FCB-4C5C-A1B2-4DFB1225505A}">
      <dgm:prSet/>
      <dgm:spPr/>
      <dgm:t>
        <a:bodyPr/>
        <a:lstStyle/>
        <a:p>
          <a:endParaRPr lang="en-US" sz="3600"/>
        </a:p>
      </dgm:t>
    </dgm:pt>
    <dgm:pt modelId="{65F4B55A-78E3-4B05-B78C-3B60D1DE1E78}">
      <dgm:prSet custT="1"/>
      <dgm:spPr/>
      <dgm:t>
        <a:bodyPr/>
        <a:lstStyle/>
        <a:p>
          <a:r>
            <a:rPr lang="en-US" sz="1400" b="0" dirty="0" smtClean="0"/>
            <a:t>Gully Erosion control in Akko and Gombe LGAs  - </a:t>
          </a:r>
          <a:r>
            <a:rPr lang="en-US" sz="1400" b="1" dirty="0" smtClean="0">
              <a:latin typeface="Calibri" panose="020F0502020204030204" pitchFamily="34" charset="0"/>
              <a:cs typeface="Calibri" panose="020F0502020204030204" pitchFamily="34" charset="0"/>
            </a:rPr>
            <a:t>₦</a:t>
          </a:r>
          <a:r>
            <a:rPr lang="en-US" sz="1400" b="1" dirty="0" smtClean="0"/>
            <a:t>320,400,000.00</a:t>
          </a:r>
          <a:endParaRPr lang="en-US" sz="1400" b="1" dirty="0"/>
        </a:p>
      </dgm:t>
    </dgm:pt>
    <dgm:pt modelId="{AFE5633C-2AD0-4FC0-98F6-8C01D8BCF5D7}" type="parTrans" cxnId="{A7CCB427-A2DC-47A5-9930-E5667F584F6C}">
      <dgm:prSet/>
      <dgm:spPr/>
      <dgm:t>
        <a:bodyPr/>
        <a:lstStyle/>
        <a:p>
          <a:endParaRPr lang="en-US"/>
        </a:p>
      </dgm:t>
    </dgm:pt>
    <dgm:pt modelId="{C08E7567-829D-40EC-99A3-9F0AE674707E}" type="sibTrans" cxnId="{A7CCB427-A2DC-47A5-9930-E5667F584F6C}">
      <dgm:prSet/>
      <dgm:spPr/>
      <dgm:t>
        <a:bodyPr/>
        <a:lstStyle/>
        <a:p>
          <a:endParaRPr lang="en-US"/>
        </a:p>
      </dgm:t>
    </dgm:pt>
    <dgm:pt modelId="{C9FDD7D0-F4B2-4A6A-9881-A7FCF70BBA47}" type="pres">
      <dgm:prSet presAssocID="{AA017088-C9AA-4EED-8E80-8536CA29DA2B}" presName="vert0" presStyleCnt="0">
        <dgm:presLayoutVars>
          <dgm:dir/>
          <dgm:animOne val="branch"/>
          <dgm:animLvl val="lvl"/>
        </dgm:presLayoutVars>
      </dgm:prSet>
      <dgm:spPr/>
      <dgm:t>
        <a:bodyPr/>
        <a:lstStyle/>
        <a:p>
          <a:endParaRPr lang="en-US"/>
        </a:p>
      </dgm:t>
    </dgm:pt>
    <dgm:pt modelId="{76DC87D7-A160-4609-BFD9-8BED2A300E43}" type="pres">
      <dgm:prSet presAssocID="{6F557DAB-3752-49ED-9B5D-2EA944CD40EE}" presName="thickLine" presStyleLbl="alignNode1" presStyleIdx="0" presStyleCnt="14"/>
      <dgm:spPr/>
    </dgm:pt>
    <dgm:pt modelId="{0A634693-EF2E-4D11-8384-CE27A9CBBBEE}" type="pres">
      <dgm:prSet presAssocID="{6F557DAB-3752-49ED-9B5D-2EA944CD40EE}" presName="horz1" presStyleCnt="0"/>
      <dgm:spPr/>
    </dgm:pt>
    <dgm:pt modelId="{CEFEB35B-0088-48B9-A185-4FBDAC16871C}" type="pres">
      <dgm:prSet presAssocID="{6F557DAB-3752-49ED-9B5D-2EA944CD40EE}" presName="tx1" presStyleLbl="revTx" presStyleIdx="0" presStyleCnt="14"/>
      <dgm:spPr/>
      <dgm:t>
        <a:bodyPr/>
        <a:lstStyle/>
        <a:p>
          <a:endParaRPr lang="en-US"/>
        </a:p>
      </dgm:t>
    </dgm:pt>
    <dgm:pt modelId="{DA67CBAB-19E3-4B7C-A5AE-A5808E2066CA}" type="pres">
      <dgm:prSet presAssocID="{6F557DAB-3752-49ED-9B5D-2EA944CD40EE}" presName="vert1" presStyleCnt="0"/>
      <dgm:spPr/>
    </dgm:pt>
    <dgm:pt modelId="{C271F26F-0020-439D-BC41-58A9F9313F14}" type="pres">
      <dgm:prSet presAssocID="{2DFEBFA5-773D-4F52-A3F1-9B673F378E22}" presName="thickLine" presStyleLbl="alignNode1" presStyleIdx="1" presStyleCnt="14"/>
      <dgm:spPr/>
    </dgm:pt>
    <dgm:pt modelId="{C7530172-3500-46E7-97D1-3F759C107164}" type="pres">
      <dgm:prSet presAssocID="{2DFEBFA5-773D-4F52-A3F1-9B673F378E22}" presName="horz1" presStyleCnt="0"/>
      <dgm:spPr/>
    </dgm:pt>
    <dgm:pt modelId="{3AD890E2-3778-4A58-AE68-9E99BC16435F}" type="pres">
      <dgm:prSet presAssocID="{2DFEBFA5-773D-4F52-A3F1-9B673F378E22}" presName="tx1" presStyleLbl="revTx" presStyleIdx="1" presStyleCnt="14"/>
      <dgm:spPr/>
      <dgm:t>
        <a:bodyPr/>
        <a:lstStyle/>
        <a:p>
          <a:endParaRPr lang="en-US"/>
        </a:p>
      </dgm:t>
    </dgm:pt>
    <dgm:pt modelId="{E1DA29EE-2AD1-4EDE-8907-E7754B4E234C}" type="pres">
      <dgm:prSet presAssocID="{2DFEBFA5-773D-4F52-A3F1-9B673F378E22}" presName="vert1" presStyleCnt="0"/>
      <dgm:spPr/>
    </dgm:pt>
    <dgm:pt modelId="{D97C7785-D8BD-4906-A0CC-49D4CCBAA076}" type="pres">
      <dgm:prSet presAssocID="{B04E511D-7149-4F8F-8B42-AE38AD5A09FA}" presName="thickLine" presStyleLbl="alignNode1" presStyleIdx="2" presStyleCnt="14"/>
      <dgm:spPr/>
    </dgm:pt>
    <dgm:pt modelId="{C80B15B2-18CA-4CCC-A4E6-BD5716D0260A}" type="pres">
      <dgm:prSet presAssocID="{B04E511D-7149-4F8F-8B42-AE38AD5A09FA}" presName="horz1" presStyleCnt="0"/>
      <dgm:spPr/>
    </dgm:pt>
    <dgm:pt modelId="{88B58D47-2359-4E68-B53A-7BB52F237FD6}" type="pres">
      <dgm:prSet presAssocID="{B04E511D-7149-4F8F-8B42-AE38AD5A09FA}" presName="tx1" presStyleLbl="revTx" presStyleIdx="2" presStyleCnt="14"/>
      <dgm:spPr/>
      <dgm:t>
        <a:bodyPr/>
        <a:lstStyle/>
        <a:p>
          <a:endParaRPr lang="en-US"/>
        </a:p>
      </dgm:t>
    </dgm:pt>
    <dgm:pt modelId="{A47CC789-3F5E-417F-9D47-1D9323C0BDC7}" type="pres">
      <dgm:prSet presAssocID="{B04E511D-7149-4F8F-8B42-AE38AD5A09FA}" presName="vert1" presStyleCnt="0"/>
      <dgm:spPr/>
    </dgm:pt>
    <dgm:pt modelId="{DFF81035-3831-4E13-B5EE-8EF64D82D5F0}" type="pres">
      <dgm:prSet presAssocID="{3EEFA1B9-A10A-4584-911E-5440EE8CD19C}" presName="thickLine" presStyleLbl="alignNode1" presStyleIdx="3" presStyleCnt="14"/>
      <dgm:spPr/>
    </dgm:pt>
    <dgm:pt modelId="{3F621DF3-CFD6-4C13-9EB8-1C2BE61D93B9}" type="pres">
      <dgm:prSet presAssocID="{3EEFA1B9-A10A-4584-911E-5440EE8CD19C}" presName="horz1" presStyleCnt="0"/>
      <dgm:spPr/>
    </dgm:pt>
    <dgm:pt modelId="{3849E381-94F6-4167-8854-DE45E86BA37E}" type="pres">
      <dgm:prSet presAssocID="{3EEFA1B9-A10A-4584-911E-5440EE8CD19C}" presName="tx1" presStyleLbl="revTx" presStyleIdx="3" presStyleCnt="14"/>
      <dgm:spPr/>
      <dgm:t>
        <a:bodyPr/>
        <a:lstStyle/>
        <a:p>
          <a:endParaRPr lang="en-US"/>
        </a:p>
      </dgm:t>
    </dgm:pt>
    <dgm:pt modelId="{DA80AE9A-A578-4905-8272-85EB7D7BEA7E}" type="pres">
      <dgm:prSet presAssocID="{3EEFA1B9-A10A-4584-911E-5440EE8CD19C}" presName="vert1" presStyleCnt="0"/>
      <dgm:spPr/>
    </dgm:pt>
    <dgm:pt modelId="{96A9987B-6AB1-426B-9949-60AC2DD1EBA3}" type="pres">
      <dgm:prSet presAssocID="{6FD44E07-435E-47B3-9A6C-5115BE2341A8}" presName="thickLine" presStyleLbl="alignNode1" presStyleIdx="4" presStyleCnt="14"/>
      <dgm:spPr/>
    </dgm:pt>
    <dgm:pt modelId="{1DE7D665-4A2C-4D44-87B4-309895FAAE2E}" type="pres">
      <dgm:prSet presAssocID="{6FD44E07-435E-47B3-9A6C-5115BE2341A8}" presName="horz1" presStyleCnt="0"/>
      <dgm:spPr/>
    </dgm:pt>
    <dgm:pt modelId="{E89DBB94-1B01-4D94-AACC-1CCB86965968}" type="pres">
      <dgm:prSet presAssocID="{6FD44E07-435E-47B3-9A6C-5115BE2341A8}" presName="tx1" presStyleLbl="revTx" presStyleIdx="4" presStyleCnt="14"/>
      <dgm:spPr/>
      <dgm:t>
        <a:bodyPr/>
        <a:lstStyle/>
        <a:p>
          <a:endParaRPr lang="en-US"/>
        </a:p>
      </dgm:t>
    </dgm:pt>
    <dgm:pt modelId="{8357FB7E-C5FC-4FD2-9640-373FE32BAB13}" type="pres">
      <dgm:prSet presAssocID="{6FD44E07-435E-47B3-9A6C-5115BE2341A8}" presName="vert1" presStyleCnt="0"/>
      <dgm:spPr/>
    </dgm:pt>
    <dgm:pt modelId="{D6D9CBAF-31DA-44AE-B9E3-5C78C3075694}" type="pres">
      <dgm:prSet presAssocID="{037EB202-475D-4343-957A-1EE35E391648}" presName="thickLine" presStyleLbl="alignNode1" presStyleIdx="5" presStyleCnt="14"/>
      <dgm:spPr/>
    </dgm:pt>
    <dgm:pt modelId="{A4B2A44F-5864-4877-860C-FE43415BF30C}" type="pres">
      <dgm:prSet presAssocID="{037EB202-475D-4343-957A-1EE35E391648}" presName="horz1" presStyleCnt="0"/>
      <dgm:spPr/>
    </dgm:pt>
    <dgm:pt modelId="{BD80A341-1BAB-42D5-A86F-3AF3EC79271B}" type="pres">
      <dgm:prSet presAssocID="{037EB202-475D-4343-957A-1EE35E391648}" presName="tx1" presStyleLbl="revTx" presStyleIdx="5" presStyleCnt="14"/>
      <dgm:spPr/>
      <dgm:t>
        <a:bodyPr/>
        <a:lstStyle/>
        <a:p>
          <a:endParaRPr lang="en-US"/>
        </a:p>
      </dgm:t>
    </dgm:pt>
    <dgm:pt modelId="{E12017E4-F0AC-4EE1-B2C3-C2E20D7B840B}" type="pres">
      <dgm:prSet presAssocID="{037EB202-475D-4343-957A-1EE35E391648}" presName="vert1" presStyleCnt="0"/>
      <dgm:spPr/>
    </dgm:pt>
    <dgm:pt modelId="{79AACF0D-D3FC-4079-9864-A4475197256E}" type="pres">
      <dgm:prSet presAssocID="{9E3D10DB-B2DC-474F-B728-AE731A0DF102}" presName="thickLine" presStyleLbl="alignNode1" presStyleIdx="6" presStyleCnt="14"/>
      <dgm:spPr/>
    </dgm:pt>
    <dgm:pt modelId="{419C6EFA-31A1-40F7-AB45-A8B1FA081699}" type="pres">
      <dgm:prSet presAssocID="{9E3D10DB-B2DC-474F-B728-AE731A0DF102}" presName="horz1" presStyleCnt="0"/>
      <dgm:spPr/>
    </dgm:pt>
    <dgm:pt modelId="{3DC177A3-511D-4954-BC98-26781D477437}" type="pres">
      <dgm:prSet presAssocID="{9E3D10DB-B2DC-474F-B728-AE731A0DF102}" presName="tx1" presStyleLbl="revTx" presStyleIdx="6" presStyleCnt="14"/>
      <dgm:spPr/>
      <dgm:t>
        <a:bodyPr/>
        <a:lstStyle/>
        <a:p>
          <a:endParaRPr lang="en-US"/>
        </a:p>
      </dgm:t>
    </dgm:pt>
    <dgm:pt modelId="{033F23C8-F985-4E84-B8EF-40148D6310FE}" type="pres">
      <dgm:prSet presAssocID="{9E3D10DB-B2DC-474F-B728-AE731A0DF102}" presName="vert1" presStyleCnt="0"/>
      <dgm:spPr/>
    </dgm:pt>
    <dgm:pt modelId="{453383B8-53E7-437E-AAC6-436C20F16538}" type="pres">
      <dgm:prSet presAssocID="{AA1C1822-DDF9-4689-898A-DF433593668D}" presName="thickLine" presStyleLbl="alignNode1" presStyleIdx="7" presStyleCnt="14"/>
      <dgm:spPr/>
    </dgm:pt>
    <dgm:pt modelId="{1E727D83-66DD-4958-9FBD-635E59EF7F7A}" type="pres">
      <dgm:prSet presAssocID="{AA1C1822-DDF9-4689-898A-DF433593668D}" presName="horz1" presStyleCnt="0"/>
      <dgm:spPr/>
    </dgm:pt>
    <dgm:pt modelId="{9AC2E836-92DB-4BEF-BA60-31E1DAFBB633}" type="pres">
      <dgm:prSet presAssocID="{AA1C1822-DDF9-4689-898A-DF433593668D}" presName="tx1" presStyleLbl="revTx" presStyleIdx="7" presStyleCnt="14"/>
      <dgm:spPr/>
      <dgm:t>
        <a:bodyPr/>
        <a:lstStyle/>
        <a:p>
          <a:endParaRPr lang="en-US"/>
        </a:p>
      </dgm:t>
    </dgm:pt>
    <dgm:pt modelId="{988AC8FC-9D6D-4B05-BC22-5587CF34F2B4}" type="pres">
      <dgm:prSet presAssocID="{AA1C1822-DDF9-4689-898A-DF433593668D}" presName="vert1" presStyleCnt="0"/>
      <dgm:spPr/>
    </dgm:pt>
    <dgm:pt modelId="{9A9AC0C3-BE49-40B6-B29C-82505541E67D}" type="pres">
      <dgm:prSet presAssocID="{0005F15C-CFC3-40BA-9319-C0E8E2E47642}" presName="thickLine" presStyleLbl="alignNode1" presStyleIdx="8" presStyleCnt="14"/>
      <dgm:spPr/>
    </dgm:pt>
    <dgm:pt modelId="{7C4E3A7C-7629-4891-B4B6-2BD6DD55B67C}" type="pres">
      <dgm:prSet presAssocID="{0005F15C-CFC3-40BA-9319-C0E8E2E47642}" presName="horz1" presStyleCnt="0"/>
      <dgm:spPr/>
    </dgm:pt>
    <dgm:pt modelId="{CCB4341D-0BED-475F-9655-9C7FF202071C}" type="pres">
      <dgm:prSet presAssocID="{0005F15C-CFC3-40BA-9319-C0E8E2E47642}" presName="tx1" presStyleLbl="revTx" presStyleIdx="8" presStyleCnt="14"/>
      <dgm:spPr/>
      <dgm:t>
        <a:bodyPr/>
        <a:lstStyle/>
        <a:p>
          <a:endParaRPr lang="en-US"/>
        </a:p>
      </dgm:t>
    </dgm:pt>
    <dgm:pt modelId="{1CBC33B9-03D1-4948-9D7D-80C792158A6E}" type="pres">
      <dgm:prSet presAssocID="{0005F15C-CFC3-40BA-9319-C0E8E2E47642}" presName="vert1" presStyleCnt="0"/>
      <dgm:spPr/>
    </dgm:pt>
    <dgm:pt modelId="{B1989A5C-A236-4588-AA98-15C373B8A8E2}" type="pres">
      <dgm:prSet presAssocID="{7BE39EB9-B4A7-46B5-9C11-EB2C7580D12D}" presName="thickLine" presStyleLbl="alignNode1" presStyleIdx="9" presStyleCnt="14"/>
      <dgm:spPr/>
    </dgm:pt>
    <dgm:pt modelId="{6FC270AE-3813-4D03-AA94-E0BE1D65C1FA}" type="pres">
      <dgm:prSet presAssocID="{7BE39EB9-B4A7-46B5-9C11-EB2C7580D12D}" presName="horz1" presStyleCnt="0"/>
      <dgm:spPr/>
    </dgm:pt>
    <dgm:pt modelId="{6E8BB5AF-AE49-4A3A-BEC6-A0BA1E0B77B9}" type="pres">
      <dgm:prSet presAssocID="{7BE39EB9-B4A7-46B5-9C11-EB2C7580D12D}" presName="tx1" presStyleLbl="revTx" presStyleIdx="9" presStyleCnt="14"/>
      <dgm:spPr/>
      <dgm:t>
        <a:bodyPr/>
        <a:lstStyle/>
        <a:p>
          <a:endParaRPr lang="en-US"/>
        </a:p>
      </dgm:t>
    </dgm:pt>
    <dgm:pt modelId="{8F331D57-969E-42B5-9C1F-D70CC963D121}" type="pres">
      <dgm:prSet presAssocID="{7BE39EB9-B4A7-46B5-9C11-EB2C7580D12D}" presName="vert1" presStyleCnt="0"/>
      <dgm:spPr/>
    </dgm:pt>
    <dgm:pt modelId="{274D98FC-90D6-45D7-A77E-964BF419CA0B}" type="pres">
      <dgm:prSet presAssocID="{6A4D0E04-B407-4ED6-90E6-CBC017450F15}" presName="thickLine" presStyleLbl="alignNode1" presStyleIdx="10" presStyleCnt="14"/>
      <dgm:spPr/>
    </dgm:pt>
    <dgm:pt modelId="{80E8A11E-C9F0-463D-8045-65C44DE70D58}" type="pres">
      <dgm:prSet presAssocID="{6A4D0E04-B407-4ED6-90E6-CBC017450F15}" presName="horz1" presStyleCnt="0"/>
      <dgm:spPr/>
    </dgm:pt>
    <dgm:pt modelId="{E570A969-84E5-4926-AF09-7F2CDEABECAC}" type="pres">
      <dgm:prSet presAssocID="{6A4D0E04-B407-4ED6-90E6-CBC017450F15}" presName="tx1" presStyleLbl="revTx" presStyleIdx="10" presStyleCnt="14"/>
      <dgm:spPr/>
      <dgm:t>
        <a:bodyPr/>
        <a:lstStyle/>
        <a:p>
          <a:endParaRPr lang="en-US"/>
        </a:p>
      </dgm:t>
    </dgm:pt>
    <dgm:pt modelId="{DFD1A985-EE95-42B0-B3F8-FA1F164FEBB4}" type="pres">
      <dgm:prSet presAssocID="{6A4D0E04-B407-4ED6-90E6-CBC017450F15}" presName="vert1" presStyleCnt="0"/>
      <dgm:spPr/>
    </dgm:pt>
    <dgm:pt modelId="{2F4F9F4D-AB5B-4366-B78E-FFDB9BBA82FA}" type="pres">
      <dgm:prSet presAssocID="{C664AC8C-7854-45CF-943B-07621635CBC8}" presName="thickLine" presStyleLbl="alignNode1" presStyleIdx="11" presStyleCnt="14"/>
      <dgm:spPr/>
    </dgm:pt>
    <dgm:pt modelId="{7E63DAD4-CDF2-4D76-9727-CAE992343EC4}" type="pres">
      <dgm:prSet presAssocID="{C664AC8C-7854-45CF-943B-07621635CBC8}" presName="horz1" presStyleCnt="0"/>
      <dgm:spPr/>
    </dgm:pt>
    <dgm:pt modelId="{6006847B-A8BA-42B8-8143-69B88DDE295A}" type="pres">
      <dgm:prSet presAssocID="{C664AC8C-7854-45CF-943B-07621635CBC8}" presName="tx1" presStyleLbl="revTx" presStyleIdx="11" presStyleCnt="14"/>
      <dgm:spPr/>
      <dgm:t>
        <a:bodyPr/>
        <a:lstStyle/>
        <a:p>
          <a:endParaRPr lang="en-US"/>
        </a:p>
      </dgm:t>
    </dgm:pt>
    <dgm:pt modelId="{DEBF5B6D-5E84-42B4-930D-825D6FEE5221}" type="pres">
      <dgm:prSet presAssocID="{C664AC8C-7854-45CF-943B-07621635CBC8}" presName="vert1" presStyleCnt="0"/>
      <dgm:spPr/>
    </dgm:pt>
    <dgm:pt modelId="{AE823D71-76D6-494B-8F51-8ED5CFD75778}" type="pres">
      <dgm:prSet presAssocID="{B2D5A736-9363-473B-A22E-6E89F4EAF9CB}" presName="thickLine" presStyleLbl="alignNode1" presStyleIdx="12" presStyleCnt="14"/>
      <dgm:spPr/>
    </dgm:pt>
    <dgm:pt modelId="{C3295AB2-2867-454C-804A-0C2A9BA91846}" type="pres">
      <dgm:prSet presAssocID="{B2D5A736-9363-473B-A22E-6E89F4EAF9CB}" presName="horz1" presStyleCnt="0"/>
      <dgm:spPr/>
    </dgm:pt>
    <dgm:pt modelId="{54BA07F3-290B-4226-9DD0-6C5126E80D09}" type="pres">
      <dgm:prSet presAssocID="{B2D5A736-9363-473B-A22E-6E89F4EAF9CB}" presName="tx1" presStyleLbl="revTx" presStyleIdx="12" presStyleCnt="14"/>
      <dgm:spPr/>
      <dgm:t>
        <a:bodyPr/>
        <a:lstStyle/>
        <a:p>
          <a:endParaRPr lang="en-US"/>
        </a:p>
      </dgm:t>
    </dgm:pt>
    <dgm:pt modelId="{034BD3B8-9D8E-4D5B-8309-56F5974FC96A}" type="pres">
      <dgm:prSet presAssocID="{B2D5A736-9363-473B-A22E-6E89F4EAF9CB}" presName="vert1" presStyleCnt="0"/>
      <dgm:spPr/>
    </dgm:pt>
    <dgm:pt modelId="{AB9479F6-A287-4755-9315-9033D2783A6D}" type="pres">
      <dgm:prSet presAssocID="{65F4B55A-78E3-4B05-B78C-3B60D1DE1E78}" presName="thickLine" presStyleLbl="alignNode1" presStyleIdx="13" presStyleCnt="14"/>
      <dgm:spPr/>
    </dgm:pt>
    <dgm:pt modelId="{8D8BB565-DEF1-4A7B-A6D4-22F76D7EF00F}" type="pres">
      <dgm:prSet presAssocID="{65F4B55A-78E3-4B05-B78C-3B60D1DE1E78}" presName="horz1" presStyleCnt="0"/>
      <dgm:spPr/>
    </dgm:pt>
    <dgm:pt modelId="{5F372118-21B3-41D9-938E-2420EC36E7A7}" type="pres">
      <dgm:prSet presAssocID="{65F4B55A-78E3-4B05-B78C-3B60D1DE1E78}" presName="tx1" presStyleLbl="revTx" presStyleIdx="13" presStyleCnt="14"/>
      <dgm:spPr/>
      <dgm:t>
        <a:bodyPr/>
        <a:lstStyle/>
        <a:p>
          <a:endParaRPr lang="en-US"/>
        </a:p>
      </dgm:t>
    </dgm:pt>
    <dgm:pt modelId="{D1A79533-F3A6-447A-9FCB-D4B5D3B69707}" type="pres">
      <dgm:prSet presAssocID="{65F4B55A-78E3-4B05-B78C-3B60D1DE1E78}" presName="vert1" presStyleCnt="0"/>
      <dgm:spPr/>
    </dgm:pt>
  </dgm:ptLst>
  <dgm:cxnLst>
    <dgm:cxn modelId="{A4856CA4-8C8C-4E54-884B-AF1D90B9350B}" srcId="{AA017088-C9AA-4EED-8E80-8536CA29DA2B}" destId="{6FD44E07-435E-47B3-9A6C-5115BE2341A8}" srcOrd="4" destOrd="0" parTransId="{9AE44ABE-4C1D-41D2-B517-890FE08D9671}" sibTransId="{6A683455-8463-474B-BE30-2327A66B95C3}"/>
    <dgm:cxn modelId="{4F108546-0447-4AA2-BDD1-31209F00461C}" type="presOf" srcId="{AA017088-C9AA-4EED-8E80-8536CA29DA2B}" destId="{C9FDD7D0-F4B2-4A6A-9881-A7FCF70BBA47}" srcOrd="0" destOrd="0" presId="urn:microsoft.com/office/officeart/2008/layout/LinedList"/>
    <dgm:cxn modelId="{757F28AB-B3B8-46C5-9E73-F6AFF10E6A11}" srcId="{AA017088-C9AA-4EED-8E80-8536CA29DA2B}" destId="{C664AC8C-7854-45CF-943B-07621635CBC8}" srcOrd="11" destOrd="0" parTransId="{4FBBB616-198B-4DFE-8027-64140A6CCA1B}" sibTransId="{D350632C-7D28-4080-8D9C-B268FF12E072}"/>
    <dgm:cxn modelId="{1A57F280-D001-4AC1-8C60-F991F6542F43}" srcId="{AA017088-C9AA-4EED-8E80-8536CA29DA2B}" destId="{AA1C1822-DDF9-4689-898A-DF433593668D}" srcOrd="7" destOrd="0" parTransId="{E911BADC-E6AC-442E-AD10-9CBD86DE6BB4}" sibTransId="{D30E8A27-4229-4B7E-ABF9-52B8DD8839FD}"/>
    <dgm:cxn modelId="{5E01EFF9-06C1-4692-996F-9E4275DF415B}" type="presOf" srcId="{C664AC8C-7854-45CF-943B-07621635CBC8}" destId="{6006847B-A8BA-42B8-8143-69B88DDE295A}" srcOrd="0" destOrd="0" presId="urn:microsoft.com/office/officeart/2008/layout/LinedList"/>
    <dgm:cxn modelId="{9B6C8F68-BF06-4C78-A393-1968A5A99A91}" srcId="{AA017088-C9AA-4EED-8E80-8536CA29DA2B}" destId="{0005F15C-CFC3-40BA-9319-C0E8E2E47642}" srcOrd="8" destOrd="0" parTransId="{CF180BCB-DE4B-4035-9E48-EB13E0DEEA22}" sibTransId="{2DFFF78A-3204-406E-BF82-4AD8A201A2F1}"/>
    <dgm:cxn modelId="{AB6927B6-C434-4769-B97D-714DB2A3E98F}" type="presOf" srcId="{AA1C1822-DDF9-4689-898A-DF433593668D}" destId="{9AC2E836-92DB-4BEF-BA60-31E1DAFBB633}" srcOrd="0" destOrd="0" presId="urn:microsoft.com/office/officeart/2008/layout/LinedList"/>
    <dgm:cxn modelId="{9FF25B47-4E58-46E6-8A04-2B1423C6A2F9}" srcId="{AA017088-C9AA-4EED-8E80-8536CA29DA2B}" destId="{2DFEBFA5-773D-4F52-A3F1-9B673F378E22}" srcOrd="1" destOrd="0" parTransId="{BECC5D40-CAF8-41D5-BE52-94D62F25828B}" sibTransId="{B0147F40-3BE0-4C09-9CC7-1446F88B1EA3}"/>
    <dgm:cxn modelId="{91F5B043-C0D0-4CCD-82DB-36063B8E3E92}" type="presOf" srcId="{6A4D0E04-B407-4ED6-90E6-CBC017450F15}" destId="{E570A969-84E5-4926-AF09-7F2CDEABECAC}" srcOrd="0" destOrd="0" presId="urn:microsoft.com/office/officeart/2008/layout/LinedList"/>
    <dgm:cxn modelId="{96621EFA-4010-445A-BB8F-B5216227B9FE}" type="presOf" srcId="{B04E511D-7149-4F8F-8B42-AE38AD5A09FA}" destId="{88B58D47-2359-4E68-B53A-7BB52F237FD6}" srcOrd="0" destOrd="0" presId="urn:microsoft.com/office/officeart/2008/layout/LinedList"/>
    <dgm:cxn modelId="{FAE19127-8889-4D32-A228-A95574E3C949}" type="presOf" srcId="{037EB202-475D-4343-957A-1EE35E391648}" destId="{BD80A341-1BAB-42D5-A86F-3AF3EC79271B}" srcOrd="0" destOrd="0" presId="urn:microsoft.com/office/officeart/2008/layout/LinedList"/>
    <dgm:cxn modelId="{00B10532-87B3-41EC-AF06-3695F1A21396}" srcId="{AA017088-C9AA-4EED-8E80-8536CA29DA2B}" destId="{6F557DAB-3752-49ED-9B5D-2EA944CD40EE}" srcOrd="0" destOrd="0" parTransId="{05E2F52D-127B-401F-A1AC-65BD0AA73088}" sibTransId="{59F7F686-AC91-4822-87C7-2717CBCC3EA4}"/>
    <dgm:cxn modelId="{51E52EC1-4BEB-4D97-B83A-DED484F11582}" type="presOf" srcId="{0005F15C-CFC3-40BA-9319-C0E8E2E47642}" destId="{CCB4341D-0BED-475F-9655-9C7FF202071C}" srcOrd="0" destOrd="0" presId="urn:microsoft.com/office/officeart/2008/layout/LinedList"/>
    <dgm:cxn modelId="{3B6A3E27-945A-4E85-B0E9-8903BD36FF9F}" type="presOf" srcId="{2DFEBFA5-773D-4F52-A3F1-9B673F378E22}" destId="{3AD890E2-3778-4A58-AE68-9E99BC16435F}" srcOrd="0" destOrd="0" presId="urn:microsoft.com/office/officeart/2008/layout/LinedList"/>
    <dgm:cxn modelId="{A08E7264-0464-4E59-A09D-B07A5DF55DE5}" srcId="{AA017088-C9AA-4EED-8E80-8536CA29DA2B}" destId="{037EB202-475D-4343-957A-1EE35E391648}" srcOrd="5" destOrd="0" parTransId="{BD40F081-593A-4628-AD8D-4288FE825314}" sibTransId="{5A3CBD33-3B8A-45B5-A14D-E514A6FCBF85}"/>
    <dgm:cxn modelId="{957B4092-6E8D-43B6-ADB0-53CDCD75FEBD}" srcId="{AA017088-C9AA-4EED-8E80-8536CA29DA2B}" destId="{6A4D0E04-B407-4ED6-90E6-CBC017450F15}" srcOrd="10" destOrd="0" parTransId="{0B9F5FE8-0DC9-4777-8F2A-B5A8043F80DF}" sibTransId="{4DB31411-807B-4826-A567-DD97B7DD74F4}"/>
    <dgm:cxn modelId="{4FEFCAB0-0CBE-4229-B08F-A94CB460877D}" type="presOf" srcId="{6F557DAB-3752-49ED-9B5D-2EA944CD40EE}" destId="{CEFEB35B-0088-48B9-A185-4FBDAC16871C}" srcOrd="0" destOrd="0" presId="urn:microsoft.com/office/officeart/2008/layout/LinedList"/>
    <dgm:cxn modelId="{C3391ECE-5A64-4237-B42B-129A1F634FD8}" srcId="{AA017088-C9AA-4EED-8E80-8536CA29DA2B}" destId="{3EEFA1B9-A10A-4584-911E-5440EE8CD19C}" srcOrd="3" destOrd="0" parTransId="{5E5403BE-0A89-4F63-AB86-A422152C41ED}" sibTransId="{127BCADB-EF1E-45F1-A1C4-C910D37C69FD}"/>
    <dgm:cxn modelId="{244BF86B-DCBE-4860-BF28-25F351D44D5B}" type="presOf" srcId="{B2D5A736-9363-473B-A22E-6E89F4EAF9CB}" destId="{54BA07F3-290B-4226-9DD0-6C5126E80D09}" srcOrd="0" destOrd="0" presId="urn:microsoft.com/office/officeart/2008/layout/LinedList"/>
    <dgm:cxn modelId="{B3AD945D-4DF1-4997-8354-A0A9FBFBDC6C}" type="presOf" srcId="{65F4B55A-78E3-4B05-B78C-3B60D1DE1E78}" destId="{5F372118-21B3-41D9-938E-2420EC36E7A7}" srcOrd="0" destOrd="0" presId="urn:microsoft.com/office/officeart/2008/layout/LinedList"/>
    <dgm:cxn modelId="{9464DD31-9A24-430A-B68D-E2C00F41B50A}" srcId="{AA017088-C9AA-4EED-8E80-8536CA29DA2B}" destId="{9E3D10DB-B2DC-474F-B728-AE731A0DF102}" srcOrd="6" destOrd="0" parTransId="{3C11DB73-A463-4CD5-8608-35DC333FF088}" sibTransId="{846D7886-2EC2-42BB-A57F-8705407D6092}"/>
    <dgm:cxn modelId="{BD6E4605-3882-477A-873F-9BAB7B9316CC}" srcId="{AA017088-C9AA-4EED-8E80-8536CA29DA2B}" destId="{B04E511D-7149-4F8F-8B42-AE38AD5A09FA}" srcOrd="2" destOrd="0" parTransId="{6BBD96CF-1394-4AB1-B809-C6DB45E292C4}" sibTransId="{8630296E-43CC-450C-902A-0846CC615A49}"/>
    <dgm:cxn modelId="{AF66FDC9-D022-4392-8BEA-0F08D0E4F565}" srcId="{AA017088-C9AA-4EED-8E80-8536CA29DA2B}" destId="{7BE39EB9-B4A7-46B5-9C11-EB2C7580D12D}" srcOrd="9" destOrd="0" parTransId="{F05B3D8E-4A90-4EA7-949C-38E3BF07B439}" sibTransId="{34E2A765-30FA-4BA2-8DC2-7E8AF374FAD0}"/>
    <dgm:cxn modelId="{B437B6A5-6CA0-483D-AC2E-E8D3EC07DF97}" type="presOf" srcId="{3EEFA1B9-A10A-4584-911E-5440EE8CD19C}" destId="{3849E381-94F6-4167-8854-DE45E86BA37E}" srcOrd="0" destOrd="0" presId="urn:microsoft.com/office/officeart/2008/layout/LinedList"/>
    <dgm:cxn modelId="{58A058F3-0208-4C66-AD2B-0EBC7B50E559}" type="presOf" srcId="{7BE39EB9-B4A7-46B5-9C11-EB2C7580D12D}" destId="{6E8BB5AF-AE49-4A3A-BEC6-A0BA1E0B77B9}" srcOrd="0" destOrd="0" presId="urn:microsoft.com/office/officeart/2008/layout/LinedList"/>
    <dgm:cxn modelId="{69BE4E45-0FCB-4C5C-A1B2-4DFB1225505A}" srcId="{AA017088-C9AA-4EED-8E80-8536CA29DA2B}" destId="{B2D5A736-9363-473B-A22E-6E89F4EAF9CB}" srcOrd="12" destOrd="0" parTransId="{CBA2CC11-E1B7-4476-BEF4-45E6CC39B1DD}" sibTransId="{3A02DB31-E60E-4BC4-A945-23BAC25DE722}"/>
    <dgm:cxn modelId="{50DECB26-A3B3-4570-AC88-9BDAF06B067A}" type="presOf" srcId="{9E3D10DB-B2DC-474F-B728-AE731A0DF102}" destId="{3DC177A3-511D-4954-BC98-26781D477437}" srcOrd="0" destOrd="0" presId="urn:microsoft.com/office/officeart/2008/layout/LinedList"/>
    <dgm:cxn modelId="{A7CCB427-A2DC-47A5-9930-E5667F584F6C}" srcId="{AA017088-C9AA-4EED-8E80-8536CA29DA2B}" destId="{65F4B55A-78E3-4B05-B78C-3B60D1DE1E78}" srcOrd="13" destOrd="0" parTransId="{AFE5633C-2AD0-4FC0-98F6-8C01D8BCF5D7}" sibTransId="{C08E7567-829D-40EC-99A3-9F0AE674707E}"/>
    <dgm:cxn modelId="{C0408E7B-F514-4257-8063-B8421F4A81F8}" type="presOf" srcId="{6FD44E07-435E-47B3-9A6C-5115BE2341A8}" destId="{E89DBB94-1B01-4D94-AACC-1CCB86965968}" srcOrd="0" destOrd="0" presId="urn:microsoft.com/office/officeart/2008/layout/LinedList"/>
    <dgm:cxn modelId="{82D65E99-2F7E-472E-B420-4FBE22D5B3F6}" type="presParOf" srcId="{C9FDD7D0-F4B2-4A6A-9881-A7FCF70BBA47}" destId="{76DC87D7-A160-4609-BFD9-8BED2A300E43}" srcOrd="0" destOrd="0" presId="urn:microsoft.com/office/officeart/2008/layout/LinedList"/>
    <dgm:cxn modelId="{166638B7-42BC-4657-92E7-026401C5C267}" type="presParOf" srcId="{C9FDD7D0-F4B2-4A6A-9881-A7FCF70BBA47}" destId="{0A634693-EF2E-4D11-8384-CE27A9CBBBEE}" srcOrd="1" destOrd="0" presId="urn:microsoft.com/office/officeart/2008/layout/LinedList"/>
    <dgm:cxn modelId="{33B62A0F-ADA0-41FC-95F1-32634A573CFA}" type="presParOf" srcId="{0A634693-EF2E-4D11-8384-CE27A9CBBBEE}" destId="{CEFEB35B-0088-48B9-A185-4FBDAC16871C}" srcOrd="0" destOrd="0" presId="urn:microsoft.com/office/officeart/2008/layout/LinedList"/>
    <dgm:cxn modelId="{8A1D109C-7B9C-4467-AA60-D5367217091C}" type="presParOf" srcId="{0A634693-EF2E-4D11-8384-CE27A9CBBBEE}" destId="{DA67CBAB-19E3-4B7C-A5AE-A5808E2066CA}" srcOrd="1" destOrd="0" presId="urn:microsoft.com/office/officeart/2008/layout/LinedList"/>
    <dgm:cxn modelId="{311937D2-7050-4AB5-85AF-8C19CD8E8210}" type="presParOf" srcId="{C9FDD7D0-F4B2-4A6A-9881-A7FCF70BBA47}" destId="{C271F26F-0020-439D-BC41-58A9F9313F14}" srcOrd="2" destOrd="0" presId="urn:microsoft.com/office/officeart/2008/layout/LinedList"/>
    <dgm:cxn modelId="{F47B0AFC-9558-495E-9802-8B4DAC905758}" type="presParOf" srcId="{C9FDD7D0-F4B2-4A6A-9881-A7FCF70BBA47}" destId="{C7530172-3500-46E7-97D1-3F759C107164}" srcOrd="3" destOrd="0" presId="urn:microsoft.com/office/officeart/2008/layout/LinedList"/>
    <dgm:cxn modelId="{3398375C-FE2A-4725-B11E-1AC4EB886B49}" type="presParOf" srcId="{C7530172-3500-46E7-97D1-3F759C107164}" destId="{3AD890E2-3778-4A58-AE68-9E99BC16435F}" srcOrd="0" destOrd="0" presId="urn:microsoft.com/office/officeart/2008/layout/LinedList"/>
    <dgm:cxn modelId="{D9B72FC8-8741-40E5-B8F7-8213BC9AF6F7}" type="presParOf" srcId="{C7530172-3500-46E7-97D1-3F759C107164}" destId="{E1DA29EE-2AD1-4EDE-8907-E7754B4E234C}" srcOrd="1" destOrd="0" presId="urn:microsoft.com/office/officeart/2008/layout/LinedList"/>
    <dgm:cxn modelId="{23425D8B-7965-4F75-B09A-789C4B604C65}" type="presParOf" srcId="{C9FDD7D0-F4B2-4A6A-9881-A7FCF70BBA47}" destId="{D97C7785-D8BD-4906-A0CC-49D4CCBAA076}" srcOrd="4" destOrd="0" presId="urn:microsoft.com/office/officeart/2008/layout/LinedList"/>
    <dgm:cxn modelId="{00A3D42B-A479-44C3-AD2A-8E4DA9BE3091}" type="presParOf" srcId="{C9FDD7D0-F4B2-4A6A-9881-A7FCF70BBA47}" destId="{C80B15B2-18CA-4CCC-A4E6-BD5716D0260A}" srcOrd="5" destOrd="0" presId="urn:microsoft.com/office/officeart/2008/layout/LinedList"/>
    <dgm:cxn modelId="{B1D8BC75-0590-4A77-8229-1E8BF3411192}" type="presParOf" srcId="{C80B15B2-18CA-4CCC-A4E6-BD5716D0260A}" destId="{88B58D47-2359-4E68-B53A-7BB52F237FD6}" srcOrd="0" destOrd="0" presId="urn:microsoft.com/office/officeart/2008/layout/LinedList"/>
    <dgm:cxn modelId="{DAE5FBC3-2EAF-4222-A7BA-C9C154DD8E66}" type="presParOf" srcId="{C80B15B2-18CA-4CCC-A4E6-BD5716D0260A}" destId="{A47CC789-3F5E-417F-9D47-1D9323C0BDC7}" srcOrd="1" destOrd="0" presId="urn:microsoft.com/office/officeart/2008/layout/LinedList"/>
    <dgm:cxn modelId="{1473E654-EDA7-467B-8B6C-DE2F849DAD97}" type="presParOf" srcId="{C9FDD7D0-F4B2-4A6A-9881-A7FCF70BBA47}" destId="{DFF81035-3831-4E13-B5EE-8EF64D82D5F0}" srcOrd="6" destOrd="0" presId="urn:microsoft.com/office/officeart/2008/layout/LinedList"/>
    <dgm:cxn modelId="{5132D677-33B9-4B12-A884-F4D962F788CE}" type="presParOf" srcId="{C9FDD7D0-F4B2-4A6A-9881-A7FCF70BBA47}" destId="{3F621DF3-CFD6-4C13-9EB8-1C2BE61D93B9}" srcOrd="7" destOrd="0" presId="urn:microsoft.com/office/officeart/2008/layout/LinedList"/>
    <dgm:cxn modelId="{8D126F9C-A2B5-4162-AA8C-E1049007B580}" type="presParOf" srcId="{3F621DF3-CFD6-4C13-9EB8-1C2BE61D93B9}" destId="{3849E381-94F6-4167-8854-DE45E86BA37E}" srcOrd="0" destOrd="0" presId="urn:microsoft.com/office/officeart/2008/layout/LinedList"/>
    <dgm:cxn modelId="{FC5EAA5D-A3C9-4119-B6F3-492DD77CA657}" type="presParOf" srcId="{3F621DF3-CFD6-4C13-9EB8-1C2BE61D93B9}" destId="{DA80AE9A-A578-4905-8272-85EB7D7BEA7E}" srcOrd="1" destOrd="0" presId="urn:microsoft.com/office/officeart/2008/layout/LinedList"/>
    <dgm:cxn modelId="{0B251383-DD4A-4D40-B0E5-D661C1A12DF2}" type="presParOf" srcId="{C9FDD7D0-F4B2-4A6A-9881-A7FCF70BBA47}" destId="{96A9987B-6AB1-426B-9949-60AC2DD1EBA3}" srcOrd="8" destOrd="0" presId="urn:microsoft.com/office/officeart/2008/layout/LinedList"/>
    <dgm:cxn modelId="{7E14628F-C96F-47BB-9656-75EFAD09C8F5}" type="presParOf" srcId="{C9FDD7D0-F4B2-4A6A-9881-A7FCF70BBA47}" destId="{1DE7D665-4A2C-4D44-87B4-309895FAAE2E}" srcOrd="9" destOrd="0" presId="urn:microsoft.com/office/officeart/2008/layout/LinedList"/>
    <dgm:cxn modelId="{F6697D9E-9C70-47DF-A53E-6D985B75D93A}" type="presParOf" srcId="{1DE7D665-4A2C-4D44-87B4-309895FAAE2E}" destId="{E89DBB94-1B01-4D94-AACC-1CCB86965968}" srcOrd="0" destOrd="0" presId="urn:microsoft.com/office/officeart/2008/layout/LinedList"/>
    <dgm:cxn modelId="{4891D1BA-91B7-4124-926C-6A073B3454CA}" type="presParOf" srcId="{1DE7D665-4A2C-4D44-87B4-309895FAAE2E}" destId="{8357FB7E-C5FC-4FD2-9640-373FE32BAB13}" srcOrd="1" destOrd="0" presId="urn:microsoft.com/office/officeart/2008/layout/LinedList"/>
    <dgm:cxn modelId="{34128791-3B70-43CC-B190-C7303B936817}" type="presParOf" srcId="{C9FDD7D0-F4B2-4A6A-9881-A7FCF70BBA47}" destId="{D6D9CBAF-31DA-44AE-B9E3-5C78C3075694}" srcOrd="10" destOrd="0" presId="urn:microsoft.com/office/officeart/2008/layout/LinedList"/>
    <dgm:cxn modelId="{A722E366-C8E9-456C-A7A3-E116B8BC324F}" type="presParOf" srcId="{C9FDD7D0-F4B2-4A6A-9881-A7FCF70BBA47}" destId="{A4B2A44F-5864-4877-860C-FE43415BF30C}" srcOrd="11" destOrd="0" presId="urn:microsoft.com/office/officeart/2008/layout/LinedList"/>
    <dgm:cxn modelId="{FBDF2644-5F88-4F9A-89F0-F1DB12815624}" type="presParOf" srcId="{A4B2A44F-5864-4877-860C-FE43415BF30C}" destId="{BD80A341-1BAB-42D5-A86F-3AF3EC79271B}" srcOrd="0" destOrd="0" presId="urn:microsoft.com/office/officeart/2008/layout/LinedList"/>
    <dgm:cxn modelId="{0F90A59D-4459-4870-8A3D-9B07291DA7F2}" type="presParOf" srcId="{A4B2A44F-5864-4877-860C-FE43415BF30C}" destId="{E12017E4-F0AC-4EE1-B2C3-C2E20D7B840B}" srcOrd="1" destOrd="0" presId="urn:microsoft.com/office/officeart/2008/layout/LinedList"/>
    <dgm:cxn modelId="{1F347BEA-E1FB-4164-BA7E-AAEC3B90A605}" type="presParOf" srcId="{C9FDD7D0-F4B2-4A6A-9881-A7FCF70BBA47}" destId="{79AACF0D-D3FC-4079-9864-A4475197256E}" srcOrd="12" destOrd="0" presId="urn:microsoft.com/office/officeart/2008/layout/LinedList"/>
    <dgm:cxn modelId="{A5D848C8-A911-460F-91F2-765A3287A618}" type="presParOf" srcId="{C9FDD7D0-F4B2-4A6A-9881-A7FCF70BBA47}" destId="{419C6EFA-31A1-40F7-AB45-A8B1FA081699}" srcOrd="13" destOrd="0" presId="urn:microsoft.com/office/officeart/2008/layout/LinedList"/>
    <dgm:cxn modelId="{BA415103-09F1-4D96-B4C6-2C524D77C30D}" type="presParOf" srcId="{419C6EFA-31A1-40F7-AB45-A8B1FA081699}" destId="{3DC177A3-511D-4954-BC98-26781D477437}" srcOrd="0" destOrd="0" presId="urn:microsoft.com/office/officeart/2008/layout/LinedList"/>
    <dgm:cxn modelId="{501BAABB-4160-48E7-AA0B-303D0EE043B4}" type="presParOf" srcId="{419C6EFA-31A1-40F7-AB45-A8B1FA081699}" destId="{033F23C8-F985-4E84-B8EF-40148D6310FE}" srcOrd="1" destOrd="0" presId="urn:microsoft.com/office/officeart/2008/layout/LinedList"/>
    <dgm:cxn modelId="{5CDC1E23-09B1-4D1D-867B-93E9F30768C5}" type="presParOf" srcId="{C9FDD7D0-F4B2-4A6A-9881-A7FCF70BBA47}" destId="{453383B8-53E7-437E-AAC6-436C20F16538}" srcOrd="14" destOrd="0" presId="urn:microsoft.com/office/officeart/2008/layout/LinedList"/>
    <dgm:cxn modelId="{98E57609-75FB-4550-B01F-D9DA5DC9C03B}" type="presParOf" srcId="{C9FDD7D0-F4B2-4A6A-9881-A7FCF70BBA47}" destId="{1E727D83-66DD-4958-9FBD-635E59EF7F7A}" srcOrd="15" destOrd="0" presId="urn:microsoft.com/office/officeart/2008/layout/LinedList"/>
    <dgm:cxn modelId="{93DBC963-1B66-4987-A437-E0CB8CC47E5A}" type="presParOf" srcId="{1E727D83-66DD-4958-9FBD-635E59EF7F7A}" destId="{9AC2E836-92DB-4BEF-BA60-31E1DAFBB633}" srcOrd="0" destOrd="0" presId="urn:microsoft.com/office/officeart/2008/layout/LinedList"/>
    <dgm:cxn modelId="{0EA36236-A8BE-4B44-AA96-E8BA80D1CA3B}" type="presParOf" srcId="{1E727D83-66DD-4958-9FBD-635E59EF7F7A}" destId="{988AC8FC-9D6D-4B05-BC22-5587CF34F2B4}" srcOrd="1" destOrd="0" presId="urn:microsoft.com/office/officeart/2008/layout/LinedList"/>
    <dgm:cxn modelId="{6F3E1DEE-B215-46F8-AD73-0BF6841B1DD3}" type="presParOf" srcId="{C9FDD7D0-F4B2-4A6A-9881-A7FCF70BBA47}" destId="{9A9AC0C3-BE49-40B6-B29C-82505541E67D}" srcOrd="16" destOrd="0" presId="urn:microsoft.com/office/officeart/2008/layout/LinedList"/>
    <dgm:cxn modelId="{29482107-D632-452A-BBDA-A3D96B4E16F7}" type="presParOf" srcId="{C9FDD7D0-F4B2-4A6A-9881-A7FCF70BBA47}" destId="{7C4E3A7C-7629-4891-B4B6-2BD6DD55B67C}" srcOrd="17" destOrd="0" presId="urn:microsoft.com/office/officeart/2008/layout/LinedList"/>
    <dgm:cxn modelId="{700D37DC-5BF3-4655-94C8-039D591B0F7B}" type="presParOf" srcId="{7C4E3A7C-7629-4891-B4B6-2BD6DD55B67C}" destId="{CCB4341D-0BED-475F-9655-9C7FF202071C}" srcOrd="0" destOrd="0" presId="urn:microsoft.com/office/officeart/2008/layout/LinedList"/>
    <dgm:cxn modelId="{7C4AF29B-FD99-4DF2-9850-45385403B22A}" type="presParOf" srcId="{7C4E3A7C-7629-4891-B4B6-2BD6DD55B67C}" destId="{1CBC33B9-03D1-4948-9D7D-80C792158A6E}" srcOrd="1" destOrd="0" presId="urn:microsoft.com/office/officeart/2008/layout/LinedList"/>
    <dgm:cxn modelId="{AA1FD14E-1E0D-433C-B9CB-A6C3BE8912B2}" type="presParOf" srcId="{C9FDD7D0-F4B2-4A6A-9881-A7FCF70BBA47}" destId="{B1989A5C-A236-4588-AA98-15C373B8A8E2}" srcOrd="18" destOrd="0" presId="urn:microsoft.com/office/officeart/2008/layout/LinedList"/>
    <dgm:cxn modelId="{C814C1E1-F2E4-46EB-8FEE-7F3A3615DF93}" type="presParOf" srcId="{C9FDD7D0-F4B2-4A6A-9881-A7FCF70BBA47}" destId="{6FC270AE-3813-4D03-AA94-E0BE1D65C1FA}" srcOrd="19" destOrd="0" presId="urn:microsoft.com/office/officeart/2008/layout/LinedList"/>
    <dgm:cxn modelId="{D09FC1C8-5050-49A3-A222-B81DC82DA33B}" type="presParOf" srcId="{6FC270AE-3813-4D03-AA94-E0BE1D65C1FA}" destId="{6E8BB5AF-AE49-4A3A-BEC6-A0BA1E0B77B9}" srcOrd="0" destOrd="0" presId="urn:microsoft.com/office/officeart/2008/layout/LinedList"/>
    <dgm:cxn modelId="{09D20056-109B-4D0C-9E14-C3DD59E2AF57}" type="presParOf" srcId="{6FC270AE-3813-4D03-AA94-E0BE1D65C1FA}" destId="{8F331D57-969E-42B5-9C1F-D70CC963D121}" srcOrd="1" destOrd="0" presId="urn:microsoft.com/office/officeart/2008/layout/LinedList"/>
    <dgm:cxn modelId="{47CD5F51-8442-41BB-8A0D-8A39617BA0A2}" type="presParOf" srcId="{C9FDD7D0-F4B2-4A6A-9881-A7FCF70BBA47}" destId="{274D98FC-90D6-45D7-A77E-964BF419CA0B}" srcOrd="20" destOrd="0" presId="urn:microsoft.com/office/officeart/2008/layout/LinedList"/>
    <dgm:cxn modelId="{E603ABEF-5679-43B1-BADC-2BF1E67D7256}" type="presParOf" srcId="{C9FDD7D0-F4B2-4A6A-9881-A7FCF70BBA47}" destId="{80E8A11E-C9F0-463D-8045-65C44DE70D58}" srcOrd="21" destOrd="0" presId="urn:microsoft.com/office/officeart/2008/layout/LinedList"/>
    <dgm:cxn modelId="{8BE17545-1067-49BF-8D9D-2AF1B8D914DF}" type="presParOf" srcId="{80E8A11E-C9F0-463D-8045-65C44DE70D58}" destId="{E570A969-84E5-4926-AF09-7F2CDEABECAC}" srcOrd="0" destOrd="0" presId="urn:microsoft.com/office/officeart/2008/layout/LinedList"/>
    <dgm:cxn modelId="{05CF0FBC-DFA1-4A10-B5C5-0F69365DB987}" type="presParOf" srcId="{80E8A11E-C9F0-463D-8045-65C44DE70D58}" destId="{DFD1A985-EE95-42B0-B3F8-FA1F164FEBB4}" srcOrd="1" destOrd="0" presId="urn:microsoft.com/office/officeart/2008/layout/LinedList"/>
    <dgm:cxn modelId="{AA386579-CB41-467F-A4C6-6EDEBFC7B0AA}" type="presParOf" srcId="{C9FDD7D0-F4B2-4A6A-9881-A7FCF70BBA47}" destId="{2F4F9F4D-AB5B-4366-B78E-FFDB9BBA82FA}" srcOrd="22" destOrd="0" presId="urn:microsoft.com/office/officeart/2008/layout/LinedList"/>
    <dgm:cxn modelId="{50C288A4-BF76-45D1-B88A-DA3E71CFA95A}" type="presParOf" srcId="{C9FDD7D0-F4B2-4A6A-9881-A7FCF70BBA47}" destId="{7E63DAD4-CDF2-4D76-9727-CAE992343EC4}" srcOrd="23" destOrd="0" presId="urn:microsoft.com/office/officeart/2008/layout/LinedList"/>
    <dgm:cxn modelId="{4A3D1D3F-C492-431E-8FA0-36B48F39A102}" type="presParOf" srcId="{7E63DAD4-CDF2-4D76-9727-CAE992343EC4}" destId="{6006847B-A8BA-42B8-8143-69B88DDE295A}" srcOrd="0" destOrd="0" presId="urn:microsoft.com/office/officeart/2008/layout/LinedList"/>
    <dgm:cxn modelId="{A1D637D5-693C-445D-B455-7436E5888AC7}" type="presParOf" srcId="{7E63DAD4-CDF2-4D76-9727-CAE992343EC4}" destId="{DEBF5B6D-5E84-42B4-930D-825D6FEE5221}" srcOrd="1" destOrd="0" presId="urn:microsoft.com/office/officeart/2008/layout/LinedList"/>
    <dgm:cxn modelId="{91471EFC-D74C-416E-AE9E-AF315A8A8BF4}" type="presParOf" srcId="{C9FDD7D0-F4B2-4A6A-9881-A7FCF70BBA47}" destId="{AE823D71-76D6-494B-8F51-8ED5CFD75778}" srcOrd="24" destOrd="0" presId="urn:microsoft.com/office/officeart/2008/layout/LinedList"/>
    <dgm:cxn modelId="{4D1C8794-DFEE-49A3-BD21-C6FDB64A0FBE}" type="presParOf" srcId="{C9FDD7D0-F4B2-4A6A-9881-A7FCF70BBA47}" destId="{C3295AB2-2867-454C-804A-0C2A9BA91846}" srcOrd="25" destOrd="0" presId="urn:microsoft.com/office/officeart/2008/layout/LinedList"/>
    <dgm:cxn modelId="{DD3EDC92-F33F-41AB-A330-E21352D293D5}" type="presParOf" srcId="{C3295AB2-2867-454C-804A-0C2A9BA91846}" destId="{54BA07F3-290B-4226-9DD0-6C5126E80D09}" srcOrd="0" destOrd="0" presId="urn:microsoft.com/office/officeart/2008/layout/LinedList"/>
    <dgm:cxn modelId="{1E8A2546-F37C-4D87-9313-8F4A7C35EC25}" type="presParOf" srcId="{C3295AB2-2867-454C-804A-0C2A9BA91846}" destId="{034BD3B8-9D8E-4D5B-8309-56F5974FC96A}" srcOrd="1" destOrd="0" presId="urn:microsoft.com/office/officeart/2008/layout/LinedList"/>
    <dgm:cxn modelId="{EF4925EE-AF20-406D-81E3-C9776BA14DDF}" type="presParOf" srcId="{C9FDD7D0-F4B2-4A6A-9881-A7FCF70BBA47}" destId="{AB9479F6-A287-4755-9315-9033D2783A6D}" srcOrd="26" destOrd="0" presId="urn:microsoft.com/office/officeart/2008/layout/LinedList"/>
    <dgm:cxn modelId="{33298E0A-0F7C-440F-8CC1-92DFF22626DA}" type="presParOf" srcId="{C9FDD7D0-F4B2-4A6A-9881-A7FCF70BBA47}" destId="{8D8BB565-DEF1-4A7B-A6D4-22F76D7EF00F}" srcOrd="27" destOrd="0" presId="urn:microsoft.com/office/officeart/2008/layout/LinedList"/>
    <dgm:cxn modelId="{A96F98DE-EBB6-407D-8706-36FC4D65BBBB}" type="presParOf" srcId="{8D8BB565-DEF1-4A7B-A6D4-22F76D7EF00F}" destId="{5F372118-21B3-41D9-938E-2420EC36E7A7}" srcOrd="0" destOrd="0" presId="urn:microsoft.com/office/officeart/2008/layout/LinedList"/>
    <dgm:cxn modelId="{7B958E4D-B700-49C2-A06D-502FF120884F}" type="presParOf" srcId="{8D8BB565-DEF1-4A7B-A6D4-22F76D7EF00F}" destId="{D1A79533-F3A6-447A-9FCB-D4B5D3B6970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C87D7-A160-4609-BFD9-8BED2A300E43}">
      <dsp:nvSpPr>
        <dsp:cNvPr id="0" name=""/>
        <dsp:cNvSpPr/>
      </dsp:nvSpPr>
      <dsp:spPr>
        <a:xfrm>
          <a:off x="0" y="818"/>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EB35B-0088-48B9-A185-4FBDAC16871C}">
      <dsp:nvSpPr>
        <dsp:cNvPr id="0" name=""/>
        <dsp:cNvSpPr/>
      </dsp:nvSpPr>
      <dsp:spPr>
        <a:xfrm>
          <a:off x="0" y="818"/>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t> Gully erosion control at </a:t>
          </a:r>
          <a:r>
            <a:rPr lang="en-US" sz="1400" kern="1200" dirty="0" err="1" smtClean="0"/>
            <a:t>Funakaye</a:t>
          </a:r>
          <a:r>
            <a:rPr lang="en-US" sz="1400" kern="1200" dirty="0" smtClean="0"/>
            <a:t> and </a:t>
          </a:r>
          <a:r>
            <a:rPr lang="en-US" sz="1400" kern="1200" dirty="0" err="1" smtClean="0"/>
            <a:t>Deba</a:t>
          </a:r>
          <a:r>
            <a:rPr lang="en-US" sz="1400" kern="1200" dirty="0" smtClean="0"/>
            <a:t>. – </a:t>
          </a:r>
          <a:r>
            <a:rPr lang="en-US" sz="1400" b="1" kern="1200" dirty="0" smtClean="0">
              <a:latin typeface="Calibri" panose="020F0502020204030204" pitchFamily="34" charset="0"/>
              <a:cs typeface="Calibri" panose="020F0502020204030204" pitchFamily="34" charset="0"/>
            </a:rPr>
            <a:t>₦20,400,000.00</a:t>
          </a:r>
          <a:r>
            <a:rPr lang="en-US" sz="1400" kern="1200" dirty="0" smtClean="0">
              <a:latin typeface="Calibri" panose="020F0502020204030204" pitchFamily="34" charset="0"/>
              <a:cs typeface="Calibri" panose="020F0502020204030204" pitchFamily="34" charset="0"/>
            </a:rPr>
            <a:t>	</a:t>
          </a:r>
          <a:endParaRPr lang="en-US" sz="1400" b="1" i="1" kern="1200" dirty="0">
            <a:solidFill>
              <a:srgbClr val="FF0000"/>
            </a:solidFill>
          </a:endParaRPr>
        </a:p>
      </dsp:txBody>
      <dsp:txXfrm>
        <a:off x="0" y="818"/>
        <a:ext cx="6096000" cy="478854"/>
      </dsp:txXfrm>
    </dsp:sp>
    <dsp:sp modelId="{C271F26F-0020-439D-BC41-58A9F9313F14}">
      <dsp:nvSpPr>
        <dsp:cNvPr id="0" name=""/>
        <dsp:cNvSpPr/>
      </dsp:nvSpPr>
      <dsp:spPr>
        <a:xfrm>
          <a:off x="0" y="479673"/>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D890E2-3778-4A58-AE68-9E99BC16435F}">
      <dsp:nvSpPr>
        <dsp:cNvPr id="0" name=""/>
        <dsp:cNvSpPr/>
      </dsp:nvSpPr>
      <dsp:spPr>
        <a:xfrm>
          <a:off x="0" y="479673"/>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Provision of Portable drinking water Statewide. </a:t>
          </a:r>
          <a:r>
            <a:rPr lang="en-US" sz="1400" b="1" kern="1200" dirty="0"/>
            <a:t>– </a:t>
          </a:r>
          <a:r>
            <a:rPr lang="en-US" sz="1400" b="1" kern="1200" dirty="0" smtClean="0">
              <a:latin typeface="Calibri" panose="020F0502020204030204" pitchFamily="34" charset="0"/>
              <a:cs typeface="Calibri" panose="020F0502020204030204" pitchFamily="34" charset="0"/>
            </a:rPr>
            <a:t>₦2,000,000,000.00</a:t>
          </a:r>
          <a:endParaRPr lang="en-US" sz="1400" b="1" kern="1200" dirty="0"/>
        </a:p>
      </dsp:txBody>
      <dsp:txXfrm>
        <a:off x="0" y="479673"/>
        <a:ext cx="6096000" cy="478854"/>
      </dsp:txXfrm>
    </dsp:sp>
    <dsp:sp modelId="{D97C7785-D8BD-4906-A0CC-49D4CCBAA076}">
      <dsp:nvSpPr>
        <dsp:cNvPr id="0" name=""/>
        <dsp:cNvSpPr/>
      </dsp:nvSpPr>
      <dsp:spPr>
        <a:xfrm>
          <a:off x="0" y="958527"/>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B58D47-2359-4E68-B53A-7BB52F237FD6}">
      <dsp:nvSpPr>
        <dsp:cNvPr id="0" name=""/>
        <dsp:cNvSpPr/>
      </dsp:nvSpPr>
      <dsp:spPr>
        <a:xfrm>
          <a:off x="0" y="958527"/>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Construction of roads in LGAs and other towns  Statewide. </a:t>
          </a:r>
          <a:r>
            <a:rPr lang="en-US" sz="1400" b="1" kern="1200" dirty="0"/>
            <a:t>– </a:t>
          </a:r>
          <a:r>
            <a:rPr lang="en-US" sz="1400" b="1" kern="1200" dirty="0" smtClean="0">
              <a:latin typeface="Calibri" panose="020F0502020204030204" pitchFamily="34" charset="0"/>
              <a:cs typeface="Calibri" panose="020F0502020204030204" pitchFamily="34" charset="0"/>
            </a:rPr>
            <a:t>₦4,000,000,000.00</a:t>
          </a:r>
          <a:endParaRPr lang="en-US" sz="1400" b="1" kern="1200" dirty="0"/>
        </a:p>
      </dsp:txBody>
      <dsp:txXfrm>
        <a:off x="0" y="958527"/>
        <a:ext cx="6096000" cy="478854"/>
      </dsp:txXfrm>
    </dsp:sp>
    <dsp:sp modelId="{DFF81035-3831-4E13-B5EE-8EF64D82D5F0}">
      <dsp:nvSpPr>
        <dsp:cNvPr id="0" name=""/>
        <dsp:cNvSpPr/>
      </dsp:nvSpPr>
      <dsp:spPr>
        <a:xfrm>
          <a:off x="0" y="1437382"/>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49E381-94F6-4167-8854-DE45E86BA37E}">
      <dsp:nvSpPr>
        <dsp:cNvPr id="0" name=""/>
        <dsp:cNvSpPr/>
      </dsp:nvSpPr>
      <dsp:spPr>
        <a:xfrm>
          <a:off x="0" y="1437382"/>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Purchase of assorted communication Gadgets (CCTV) Internal Security. – </a:t>
          </a:r>
          <a:r>
            <a:rPr lang="en-US" sz="1400" b="1" kern="1200" dirty="0" smtClean="0">
              <a:latin typeface="Calibri" panose="020F0502020204030204" pitchFamily="34" charset="0"/>
              <a:cs typeface="Calibri" panose="020F0502020204030204" pitchFamily="34" charset="0"/>
            </a:rPr>
            <a:t>₦80,000,000.00</a:t>
          </a:r>
          <a:endParaRPr lang="en-US" sz="1400" b="1" kern="1200" dirty="0"/>
        </a:p>
      </dsp:txBody>
      <dsp:txXfrm>
        <a:off x="0" y="1437382"/>
        <a:ext cx="6096000" cy="478854"/>
      </dsp:txXfrm>
    </dsp:sp>
    <dsp:sp modelId="{96A9987B-6AB1-426B-9949-60AC2DD1EBA3}">
      <dsp:nvSpPr>
        <dsp:cNvPr id="0" name=""/>
        <dsp:cNvSpPr/>
      </dsp:nvSpPr>
      <dsp:spPr>
        <a:xfrm>
          <a:off x="0" y="1916236"/>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9DBB94-1B01-4D94-AACC-1CCB86965968}">
      <dsp:nvSpPr>
        <dsp:cNvPr id="0" name=""/>
        <dsp:cNvSpPr/>
      </dsp:nvSpPr>
      <dsp:spPr>
        <a:xfrm>
          <a:off x="0" y="1916236"/>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Equipping General Hospitals </a:t>
          </a:r>
          <a:r>
            <a:rPr lang="en-US" sz="1400" kern="1200" dirty="0" err="1"/>
            <a:t>Bajoga</a:t>
          </a:r>
          <a:r>
            <a:rPr lang="en-US" sz="1400" kern="1200" dirty="0"/>
            <a:t>, </a:t>
          </a:r>
          <a:r>
            <a:rPr lang="en-US" sz="1400" kern="1200" dirty="0" err="1"/>
            <a:t>Kaltungo</a:t>
          </a:r>
          <a:r>
            <a:rPr lang="en-US" sz="1400" kern="1200" dirty="0"/>
            <a:t> and </a:t>
          </a:r>
          <a:r>
            <a:rPr lang="en-US" sz="1400" kern="1200" dirty="0" err="1"/>
            <a:t>Kumo</a:t>
          </a:r>
          <a:r>
            <a:rPr lang="en-US" sz="1400" kern="1200" dirty="0"/>
            <a:t> with health facilities. – </a:t>
          </a:r>
          <a:r>
            <a:rPr lang="en-US" sz="1400" b="1" kern="1200" dirty="0" smtClean="0">
              <a:latin typeface="Calibri" panose="020F0502020204030204" pitchFamily="34" charset="0"/>
              <a:cs typeface="Calibri" panose="020F0502020204030204" pitchFamily="34" charset="0"/>
            </a:rPr>
            <a:t>₦400,000,000.00</a:t>
          </a:r>
          <a:endParaRPr lang="en-US" sz="1400" b="1" kern="1200" dirty="0"/>
        </a:p>
      </dsp:txBody>
      <dsp:txXfrm>
        <a:off x="0" y="1916236"/>
        <a:ext cx="6096000" cy="478854"/>
      </dsp:txXfrm>
    </dsp:sp>
    <dsp:sp modelId="{D6D9CBAF-31DA-44AE-B9E3-5C78C3075694}">
      <dsp:nvSpPr>
        <dsp:cNvPr id="0" name=""/>
        <dsp:cNvSpPr/>
      </dsp:nvSpPr>
      <dsp:spPr>
        <a:xfrm>
          <a:off x="0" y="2395091"/>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80A341-1BAB-42D5-A86F-3AF3EC79271B}">
      <dsp:nvSpPr>
        <dsp:cNvPr id="0" name=""/>
        <dsp:cNvSpPr/>
      </dsp:nvSpPr>
      <dsp:spPr>
        <a:xfrm>
          <a:off x="0" y="2395091"/>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Construction of General Hospital at </a:t>
          </a:r>
          <a:r>
            <a:rPr lang="en-US" sz="1400" kern="1200" dirty="0" err="1"/>
            <a:t>Boh</a:t>
          </a:r>
          <a:r>
            <a:rPr lang="en-US" sz="1400" kern="1200" dirty="0"/>
            <a:t>, </a:t>
          </a:r>
          <a:r>
            <a:rPr lang="en-US" sz="1400" kern="1200" dirty="0" err="1"/>
            <a:t>Shongom</a:t>
          </a:r>
          <a:r>
            <a:rPr lang="en-US" sz="1400" kern="1200" dirty="0"/>
            <a:t> LGA. – </a:t>
          </a:r>
          <a:r>
            <a:rPr lang="en-US" sz="1400" b="1" kern="1200" dirty="0" smtClean="0">
              <a:latin typeface="Calibri" panose="020F0502020204030204" pitchFamily="34" charset="0"/>
              <a:cs typeface="Calibri" panose="020F0502020204030204" pitchFamily="34" charset="0"/>
            </a:rPr>
            <a:t>₦2,000,000.00</a:t>
          </a:r>
          <a:endParaRPr lang="en-US" sz="1400" b="1" kern="1200" dirty="0"/>
        </a:p>
      </dsp:txBody>
      <dsp:txXfrm>
        <a:off x="0" y="2395091"/>
        <a:ext cx="6096000" cy="478854"/>
      </dsp:txXfrm>
    </dsp:sp>
    <dsp:sp modelId="{79AACF0D-D3FC-4079-9864-A4475197256E}">
      <dsp:nvSpPr>
        <dsp:cNvPr id="0" name=""/>
        <dsp:cNvSpPr/>
      </dsp:nvSpPr>
      <dsp:spPr>
        <a:xfrm>
          <a:off x="0" y="2873945"/>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C177A3-511D-4954-BC98-26781D477437}">
      <dsp:nvSpPr>
        <dsp:cNvPr id="0" name=""/>
        <dsp:cNvSpPr/>
      </dsp:nvSpPr>
      <dsp:spPr>
        <a:xfrm>
          <a:off x="0" y="2873945"/>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Renovation and expansion of General Hospital, </a:t>
          </a:r>
          <a:r>
            <a:rPr lang="en-US" sz="1400" kern="1200" dirty="0" err="1"/>
            <a:t>Deba</a:t>
          </a:r>
          <a:r>
            <a:rPr lang="en-US" sz="1400" kern="1200" dirty="0"/>
            <a:t>.</a:t>
          </a:r>
          <a:r>
            <a:rPr lang="en-US" sz="1400" b="1" kern="1200" dirty="0"/>
            <a:t> – </a:t>
          </a:r>
          <a:r>
            <a:rPr lang="en-US" sz="1400" b="1" kern="1200" dirty="0" smtClean="0">
              <a:latin typeface="Calibri" panose="020F0502020204030204" pitchFamily="34" charset="0"/>
              <a:cs typeface="Calibri" panose="020F0502020204030204" pitchFamily="34" charset="0"/>
            </a:rPr>
            <a:t>₦2,000,000.00</a:t>
          </a:r>
          <a:endParaRPr lang="en-US" sz="1400" b="1" kern="1200" dirty="0"/>
        </a:p>
      </dsp:txBody>
      <dsp:txXfrm>
        <a:off x="0" y="2873945"/>
        <a:ext cx="6096000" cy="478854"/>
      </dsp:txXfrm>
    </dsp:sp>
    <dsp:sp modelId="{453383B8-53E7-437E-AAC6-436C20F16538}">
      <dsp:nvSpPr>
        <dsp:cNvPr id="0" name=""/>
        <dsp:cNvSpPr/>
      </dsp:nvSpPr>
      <dsp:spPr>
        <a:xfrm>
          <a:off x="0" y="3352800"/>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C2E836-92DB-4BEF-BA60-31E1DAFBB633}">
      <dsp:nvSpPr>
        <dsp:cNvPr id="0" name=""/>
        <dsp:cNvSpPr/>
      </dsp:nvSpPr>
      <dsp:spPr>
        <a:xfrm>
          <a:off x="0" y="3352800"/>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Palliatives to support the removal of oil subsidy. </a:t>
          </a:r>
          <a:r>
            <a:rPr lang="en-US" sz="1400" b="1" kern="1200" dirty="0"/>
            <a:t>– </a:t>
          </a:r>
          <a:r>
            <a:rPr lang="en-US" sz="1400" b="1" kern="1200" dirty="0" smtClean="0">
              <a:latin typeface="Calibri" panose="020F0502020204030204" pitchFamily="34" charset="0"/>
              <a:cs typeface="Calibri" panose="020F0502020204030204" pitchFamily="34" charset="0"/>
            </a:rPr>
            <a:t>₦50,000,000.00</a:t>
          </a:r>
          <a:endParaRPr lang="en-US" sz="1400" b="1" kern="1200" dirty="0"/>
        </a:p>
      </dsp:txBody>
      <dsp:txXfrm>
        <a:off x="0" y="3352800"/>
        <a:ext cx="6096000" cy="478854"/>
      </dsp:txXfrm>
    </dsp:sp>
    <dsp:sp modelId="{9A9AC0C3-BE49-40B6-B29C-82505541E67D}">
      <dsp:nvSpPr>
        <dsp:cNvPr id="0" name=""/>
        <dsp:cNvSpPr/>
      </dsp:nvSpPr>
      <dsp:spPr>
        <a:xfrm>
          <a:off x="0" y="3831654"/>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B4341D-0BED-475F-9655-9C7FF202071C}">
      <dsp:nvSpPr>
        <dsp:cNvPr id="0" name=""/>
        <dsp:cNvSpPr/>
      </dsp:nvSpPr>
      <dsp:spPr>
        <a:xfrm>
          <a:off x="0" y="3831654"/>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Procurement of Agricultural inputs </a:t>
          </a:r>
          <a:r>
            <a:rPr lang="en-US" sz="1400" b="1" kern="1200" dirty="0"/>
            <a:t>– </a:t>
          </a:r>
          <a:r>
            <a:rPr lang="en-US" sz="1400" b="1" kern="1200" dirty="0" smtClean="0">
              <a:latin typeface="Calibri" panose="020F0502020204030204" pitchFamily="34" charset="0"/>
              <a:cs typeface="Calibri" panose="020F0502020204030204" pitchFamily="34" charset="0"/>
            </a:rPr>
            <a:t>₦30,000,000.00</a:t>
          </a:r>
          <a:endParaRPr lang="en-US" sz="1400" b="1" kern="1200" dirty="0"/>
        </a:p>
      </dsp:txBody>
      <dsp:txXfrm>
        <a:off x="0" y="3831654"/>
        <a:ext cx="6096000" cy="478854"/>
      </dsp:txXfrm>
    </dsp:sp>
    <dsp:sp modelId="{B1989A5C-A236-4588-AA98-15C373B8A8E2}">
      <dsp:nvSpPr>
        <dsp:cNvPr id="0" name=""/>
        <dsp:cNvSpPr/>
      </dsp:nvSpPr>
      <dsp:spPr>
        <a:xfrm>
          <a:off x="0" y="4310508"/>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8BB5AF-AE49-4A3A-BEC6-A0BA1E0B77B9}">
      <dsp:nvSpPr>
        <dsp:cNvPr id="0" name=""/>
        <dsp:cNvSpPr/>
      </dsp:nvSpPr>
      <dsp:spPr>
        <a:xfrm>
          <a:off x="0" y="4310508"/>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Support for dry season farming across 11 LGAs </a:t>
          </a:r>
          <a:r>
            <a:rPr lang="en-US" sz="1400" b="1" kern="1200" dirty="0"/>
            <a:t>– </a:t>
          </a:r>
          <a:r>
            <a:rPr lang="en-US" sz="1400" b="1" kern="1200" dirty="0" smtClean="0">
              <a:latin typeface="Calibri" panose="020F0502020204030204" pitchFamily="34" charset="0"/>
              <a:cs typeface="Calibri" panose="020F0502020204030204" pitchFamily="34" charset="0"/>
            </a:rPr>
            <a:t>₦60,000,000.00</a:t>
          </a:r>
          <a:endParaRPr lang="en-US" sz="1400" b="1" kern="1200" dirty="0"/>
        </a:p>
      </dsp:txBody>
      <dsp:txXfrm>
        <a:off x="0" y="4310508"/>
        <a:ext cx="6096000" cy="478854"/>
      </dsp:txXfrm>
    </dsp:sp>
    <dsp:sp modelId="{274D98FC-90D6-45D7-A77E-964BF419CA0B}">
      <dsp:nvSpPr>
        <dsp:cNvPr id="0" name=""/>
        <dsp:cNvSpPr/>
      </dsp:nvSpPr>
      <dsp:spPr>
        <a:xfrm>
          <a:off x="0" y="4789363"/>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0A969-84E5-4926-AF09-7F2CDEABECAC}">
      <dsp:nvSpPr>
        <dsp:cNvPr id="0" name=""/>
        <dsp:cNvSpPr/>
      </dsp:nvSpPr>
      <dsp:spPr>
        <a:xfrm>
          <a:off x="0" y="4789363"/>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Establishment of herder-farmer prevention committee – </a:t>
          </a:r>
          <a:r>
            <a:rPr lang="en-US" sz="1400" b="1" kern="1200" dirty="0" smtClean="0">
              <a:latin typeface="Calibri" panose="020F0502020204030204" pitchFamily="34" charset="0"/>
              <a:cs typeface="Calibri" panose="020F0502020204030204" pitchFamily="34" charset="0"/>
            </a:rPr>
            <a:t>₦25,000,000.00</a:t>
          </a:r>
          <a:endParaRPr lang="en-US" sz="1400" b="1" kern="1200" dirty="0"/>
        </a:p>
      </dsp:txBody>
      <dsp:txXfrm>
        <a:off x="0" y="4789363"/>
        <a:ext cx="6096000" cy="478854"/>
      </dsp:txXfrm>
    </dsp:sp>
    <dsp:sp modelId="{2F4F9F4D-AB5B-4366-B78E-FFDB9BBA82FA}">
      <dsp:nvSpPr>
        <dsp:cNvPr id="0" name=""/>
        <dsp:cNvSpPr/>
      </dsp:nvSpPr>
      <dsp:spPr>
        <a:xfrm>
          <a:off x="0" y="5268217"/>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06847B-A8BA-42B8-8143-69B88DDE295A}">
      <dsp:nvSpPr>
        <dsp:cNvPr id="0" name=""/>
        <dsp:cNvSpPr/>
      </dsp:nvSpPr>
      <dsp:spPr>
        <a:xfrm>
          <a:off x="0" y="5268217"/>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Support to small women farmers (SWOFON). </a:t>
          </a:r>
          <a:r>
            <a:rPr lang="en-US" sz="1400" b="1" kern="1200" dirty="0"/>
            <a:t>– </a:t>
          </a:r>
          <a:r>
            <a:rPr lang="en-US" sz="1400" b="1" kern="1200" dirty="0" smtClean="0">
              <a:latin typeface="Calibri" panose="020F0502020204030204" pitchFamily="34" charset="0"/>
              <a:cs typeface="Calibri" panose="020F0502020204030204" pitchFamily="34" charset="0"/>
            </a:rPr>
            <a:t>₦50,000,000.00</a:t>
          </a:r>
          <a:endParaRPr lang="en-US" sz="1400" b="1" kern="1200" dirty="0"/>
        </a:p>
      </dsp:txBody>
      <dsp:txXfrm>
        <a:off x="0" y="5268217"/>
        <a:ext cx="6096000" cy="478854"/>
      </dsp:txXfrm>
    </dsp:sp>
    <dsp:sp modelId="{AE823D71-76D6-494B-8F51-8ED5CFD75778}">
      <dsp:nvSpPr>
        <dsp:cNvPr id="0" name=""/>
        <dsp:cNvSpPr/>
      </dsp:nvSpPr>
      <dsp:spPr>
        <a:xfrm>
          <a:off x="0" y="5747072"/>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BA07F3-290B-4226-9DD0-6C5126E80D09}">
      <dsp:nvSpPr>
        <dsp:cNvPr id="0" name=""/>
        <dsp:cNvSpPr/>
      </dsp:nvSpPr>
      <dsp:spPr>
        <a:xfrm>
          <a:off x="0" y="5747072"/>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a:t>- Rehabilitation of farm service in the 11 LGAs </a:t>
          </a:r>
          <a:r>
            <a:rPr lang="en-US" sz="1400" b="1" kern="1200" dirty="0"/>
            <a:t>– </a:t>
          </a:r>
          <a:r>
            <a:rPr lang="en-US" sz="1400" b="1" kern="1200" dirty="0" smtClean="0">
              <a:latin typeface="Calibri" panose="020F0502020204030204" pitchFamily="34" charset="0"/>
              <a:cs typeface="Calibri" panose="020F0502020204030204" pitchFamily="34" charset="0"/>
            </a:rPr>
            <a:t>₦40,000,000.00</a:t>
          </a:r>
          <a:endParaRPr lang="en-US" sz="1400" b="1" kern="1200" dirty="0"/>
        </a:p>
      </dsp:txBody>
      <dsp:txXfrm>
        <a:off x="0" y="5747072"/>
        <a:ext cx="6096000" cy="478854"/>
      </dsp:txXfrm>
    </dsp:sp>
    <dsp:sp modelId="{AB9479F6-A287-4755-9315-9033D2783A6D}">
      <dsp:nvSpPr>
        <dsp:cNvPr id="0" name=""/>
        <dsp:cNvSpPr/>
      </dsp:nvSpPr>
      <dsp:spPr>
        <a:xfrm>
          <a:off x="0" y="6225926"/>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372118-21B3-41D9-938E-2420EC36E7A7}">
      <dsp:nvSpPr>
        <dsp:cNvPr id="0" name=""/>
        <dsp:cNvSpPr/>
      </dsp:nvSpPr>
      <dsp:spPr>
        <a:xfrm>
          <a:off x="0" y="6225926"/>
          <a:ext cx="6096000" cy="478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0" kern="1200" dirty="0" smtClean="0"/>
            <a:t>Gully Erosion control in Akko and Gombe LGAs  - </a:t>
          </a:r>
          <a:r>
            <a:rPr lang="en-US" sz="1400" b="1" kern="1200" dirty="0" smtClean="0">
              <a:latin typeface="Calibri" panose="020F0502020204030204" pitchFamily="34" charset="0"/>
              <a:cs typeface="Calibri" panose="020F0502020204030204" pitchFamily="34" charset="0"/>
            </a:rPr>
            <a:t>₦</a:t>
          </a:r>
          <a:r>
            <a:rPr lang="en-US" sz="1400" b="1" kern="1200" dirty="0" smtClean="0"/>
            <a:t>320,400,000.00</a:t>
          </a:r>
          <a:endParaRPr lang="en-US" sz="1400" b="1" kern="1200" dirty="0"/>
        </a:p>
      </dsp:txBody>
      <dsp:txXfrm>
        <a:off x="0" y="6225926"/>
        <a:ext cx="6096000" cy="47885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E657114-4B35-4C6C-8624-B8F991CDE6A5}" type="datetimeFigureOut">
              <a:rPr lang="en-US" smtClean="0"/>
              <a:t>4/30/2024</a:t>
            </a:fld>
            <a:endParaRPr 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02E89E1-DC74-47A4-8A8A-D2E67C5F7286}" type="slidenum">
              <a:rPr lang="en-US" smtClean="0"/>
              <a:t>‹#›</a:t>
            </a:fld>
            <a:endParaRPr lang="en-US"/>
          </a:p>
        </p:txBody>
      </p:sp>
    </p:spTree>
    <p:extLst>
      <p:ext uri="{BB962C8B-B14F-4D97-AF65-F5344CB8AC3E}">
        <p14:creationId xmlns:p14="http://schemas.microsoft.com/office/powerpoint/2010/main" val="740046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E89E1-DC74-47A4-8A8A-D2E67C5F7286}" type="slidenum">
              <a:rPr lang="en-US" smtClean="0"/>
              <a:t>16</a:t>
            </a:fld>
            <a:endParaRPr lang="en-US"/>
          </a:p>
        </p:txBody>
      </p:sp>
    </p:spTree>
    <p:extLst>
      <p:ext uri="{BB962C8B-B14F-4D97-AF65-F5344CB8AC3E}">
        <p14:creationId xmlns:p14="http://schemas.microsoft.com/office/powerpoint/2010/main" val="4167339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0A8F59B-A729-47A8-A9E0-F03A64957F5D}"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A8F59B-A729-47A8-A9E0-F03A64957F5D}"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A8F59B-A729-47A8-A9E0-F03A64957F5D}"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A8F59B-A729-47A8-A9E0-F03A64957F5D}"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A8F59B-A729-47A8-A9E0-F03A64957F5D}"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A8F59B-A729-47A8-A9E0-F03A64957F5D}"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A8F59B-A729-47A8-A9E0-F03A64957F5D}" type="datetimeFigureOut">
              <a:rPr lang="en-US" smtClean="0"/>
              <a:pPr/>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A8F59B-A729-47A8-A9E0-F03A64957F5D}" type="datetimeFigureOut">
              <a:rPr lang="en-US" smtClean="0"/>
              <a:pPr/>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A8F59B-A729-47A8-A9E0-F03A64957F5D}" type="datetimeFigureOut">
              <a:rPr lang="en-US" smtClean="0"/>
              <a:pPr/>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A8F59B-A729-47A8-A9E0-F03A64957F5D}"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A8F59B-A729-47A8-A9E0-F03A64957F5D}"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454F9-C897-4627-A4BE-961C8932026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0A8F59B-A729-47A8-A9E0-F03A64957F5D}" type="datetimeFigureOut">
              <a:rPr lang="en-US" smtClean="0"/>
              <a:pPr/>
              <a:t>4/30/2024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F1454F9-C897-4627-A4BE-961C893202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jpeg"/></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6.png"/><Relationship Id="rId7" Type="http://schemas.openxmlformats.org/officeDocument/2006/relationships/image" Target="../media/image18.png"/><Relationship Id="rId12" Type="http://schemas.openxmlformats.org/officeDocument/2006/relationships/image" Target="../media/image23.jpeg"/><Relationship Id="rId2"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11.jpeg"/><Relationship Id="rId11" Type="http://schemas.openxmlformats.org/officeDocument/2006/relationships/image" Target="../media/image22.jpeg"/><Relationship Id="rId5" Type="http://schemas.openxmlformats.org/officeDocument/2006/relationships/image" Target="../media/image9.png"/><Relationship Id="rId10" Type="http://schemas.openxmlformats.org/officeDocument/2006/relationships/image" Target="../media/image21.png"/><Relationship Id="rId4" Type="http://schemas.openxmlformats.org/officeDocument/2006/relationships/image" Target="../media/image10.jpeg"/><Relationship Id="rId9" Type="http://schemas.openxmlformats.org/officeDocument/2006/relationships/image" Target="../media/image2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mgm262@yahoo.com" TargetMode="External"/><Relationship Id="rId2" Type="http://schemas.openxmlformats.org/officeDocument/2006/relationships/hyperlink" Target="mailto:sbalakali@yahoo.co.uk" TargetMode="External"/><Relationship Id="rId1" Type="http://schemas.openxmlformats.org/officeDocument/2006/relationships/slideLayout" Target="../slideLayouts/slideLayout1.xml"/><Relationship Id="rId5" Type="http://schemas.openxmlformats.org/officeDocument/2006/relationships/hyperlink" Target="mailto:Kabirutsoho38@gmail.com" TargetMode="External"/><Relationship Id="rId4" Type="http://schemas.openxmlformats.org/officeDocument/2006/relationships/hyperlink" Target="mailto:Jaloali45@gmail.com"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8882" y="1967983"/>
            <a:ext cx="3829050" cy="762000"/>
          </a:xfrm>
        </p:spPr>
        <p:txBody>
          <a:bodyPr>
            <a:normAutofit/>
          </a:bodyPr>
          <a:lstStyle/>
          <a:p>
            <a:r>
              <a:rPr lang="en-US" sz="2000" dirty="0"/>
              <a:t>FEDERAL REPUBLIC OF NIGERIA</a:t>
            </a:r>
          </a:p>
        </p:txBody>
      </p:sp>
      <p:sp>
        <p:nvSpPr>
          <p:cNvPr id="4" name="TextBox 3"/>
          <p:cNvSpPr txBox="1"/>
          <p:nvPr/>
        </p:nvSpPr>
        <p:spPr>
          <a:xfrm>
            <a:off x="819150" y="2502784"/>
            <a:ext cx="4583306" cy="1015663"/>
          </a:xfrm>
          <a:prstGeom prst="rect">
            <a:avLst/>
          </a:prstGeom>
          <a:noFill/>
        </p:spPr>
        <p:txBody>
          <a:bodyPr wrap="none" rtlCol="0">
            <a:spAutoFit/>
          </a:bodyPr>
          <a:lstStyle/>
          <a:p>
            <a:r>
              <a:rPr lang="en-US" sz="6000" b="1" dirty="0"/>
              <a:t>BUDGET 2024</a:t>
            </a:r>
          </a:p>
        </p:txBody>
      </p:sp>
      <p:sp>
        <p:nvSpPr>
          <p:cNvPr id="6" name="TextBox 5"/>
          <p:cNvSpPr txBox="1"/>
          <p:nvPr/>
        </p:nvSpPr>
        <p:spPr>
          <a:xfrm>
            <a:off x="857250" y="3199378"/>
            <a:ext cx="5087162" cy="400110"/>
          </a:xfrm>
          <a:prstGeom prst="rect">
            <a:avLst/>
          </a:prstGeom>
          <a:noFill/>
        </p:spPr>
        <p:txBody>
          <a:bodyPr wrap="none" rtlCol="0">
            <a:spAutoFit/>
          </a:bodyPr>
          <a:lstStyle/>
          <a:p>
            <a:r>
              <a:rPr lang="en-US" sz="2000" dirty="0"/>
              <a:t>BUDGET OF CONTINUITY AND CONSOLIDATION</a:t>
            </a:r>
          </a:p>
        </p:txBody>
      </p:sp>
      <p:pic>
        <p:nvPicPr>
          <p:cNvPr id="1026" name="Picture 2"/>
          <p:cNvPicPr>
            <a:picLocks noChangeAspect="1" noChangeArrowheads="1"/>
          </p:cNvPicPr>
          <p:nvPr/>
        </p:nvPicPr>
        <p:blipFill>
          <a:blip r:embed="rId2" cstate="print"/>
          <a:srcRect/>
          <a:stretch>
            <a:fillRect/>
          </a:stretch>
        </p:blipFill>
        <p:spPr bwMode="auto">
          <a:xfrm>
            <a:off x="1936217" y="510747"/>
            <a:ext cx="1295400" cy="1219199"/>
          </a:xfrm>
          <a:prstGeom prst="rect">
            <a:avLst/>
          </a:prstGeom>
          <a:noFill/>
          <a:ln w="9525" algn="in">
            <a:noFill/>
            <a:miter lim="800000"/>
            <a:headEnd/>
            <a:tailEnd/>
          </a:ln>
          <a:effectLst/>
        </p:spPr>
      </p:pic>
      <p:sp>
        <p:nvSpPr>
          <p:cNvPr id="8" name="TextBox 7"/>
          <p:cNvSpPr txBox="1"/>
          <p:nvPr/>
        </p:nvSpPr>
        <p:spPr>
          <a:xfrm>
            <a:off x="825500" y="1838980"/>
            <a:ext cx="2246834" cy="523220"/>
          </a:xfrm>
          <a:prstGeom prst="rect">
            <a:avLst/>
          </a:prstGeom>
          <a:noFill/>
        </p:spPr>
        <p:txBody>
          <a:bodyPr wrap="none" rtlCol="0">
            <a:spAutoFit/>
          </a:bodyPr>
          <a:lstStyle/>
          <a:p>
            <a:r>
              <a:rPr lang="en-US" sz="2800" dirty="0"/>
              <a:t>GOMBE STATE</a:t>
            </a:r>
          </a:p>
        </p:txBody>
      </p:sp>
      <p:sp>
        <p:nvSpPr>
          <p:cNvPr id="4098" name="AutoShape 2" descr="data:image/jpeg;base64,/9j/4AAQSkZJRgABAQAAAQABAAD/2wCEAAkGBxMTEBUQEhMWFRUWFxYVFRgYFxUXFhgXGBUXFhYVFRYdHSggGhslGxcWIjEiJik3Li4uGR8zODMsNyotMS0BCgoKDg0OGxAQGzUmICUuLy0wLTUwLS0vLS0tLS0tLS0tLS0xLS0tLSstLS0tLS0tLS0tLS0tKy0tLS0tLy0tLf/AABEIANQA7gMBIgACEQEDEQH/xAAcAAEAAgMBAQEAAAAAAAAAAAAABQYDBAcCAQj/xABLEAACAQIDBAUICAMEBwkAAAABAgADEQQSIQUGMUEHEyJRYTIzQlJxcoGRFCNigqGxsrSSwdEkQ/DxRJOiwtLh4hYXNDVTY3PD4//EABkBAQADAQEAAAAAAAAAAAAAAAACAwQFAf/EAC0RAAICAQIEBAYDAQEAAAAAAAABAgMRITEEEkFREyIzwRQyYXGR8EKB0aEj/9oADAMBAAIRAxEAPwDuMREAREQBERAEREAREQBERAERNbaWK6qi9XjkUtbvIGg+JtPG8LLPUs6FN332yVr9UE65BTIKqfJqE8WHflK2+M2+jPG1HwrU6zHOtRsisbuKRtlufez28LTWXZq1lNWr23bUsQPl4DwlZwe1TgcbTKH6upUSnVXkQzZQ1u9Sb37rjnOZVxGbs9zfKrNXKt0dfiInUOeIiIAiIgCIiAIiIAiIgCIiAIiIAiIgCIiAIiIAiIgCIiAJq7UwnXUalG9s6st+4kaH4Gxm1E8aysM9TxqcYxe3auGZsPWDI66Ea2Pcyn0lPIyP3bwFXaWOp2VhQpOlSq5uBZWzKgPNmItbkLmXXe90OIYUwgbKVctiWpdshCrBBfgB4XvN3o1QJSanUcVK41ZxUNTMpY5eJ7NuHj48uZTXBXcqOhO2Xhc2C6xETqHOEREAREQBERAEREAREQBERAEREAREQBERAEREAREQBMdeuqKWdgqjiWIAHtJlW3v33pYQGmgFSt6t+ynvnv8AAa+ycR3l29iMW+bEVWI5KPIUfZQaSmVyTwi+FEpLL0R3jEb9bPQ5TiUJ+yGb8gZ9pb8YBjb6Qq+8HX8xOCbIfDrbMtVz76Ux8srn8ZK7TbCmm3Zro+U5O3TdC1tAwyKQPEGUu+aeNPwzR8NDGdf+Fw25suliauJxBanVyFQrgN216tGALJUAOXMVvb0Zh6Ltr0qT4g1Go4emuUHjeobuBdnYsQoBNh6x+OtuJ/5XU95/1Sg1wMwvw6xr+y+tpmrk/Elrs/8ASxxTrx+9D9AVN+8AP78Ed4SoR8wsz4LfPAVTlTFU83cxyH/atONmphAhCpXcd7VaaE/dFM2+Zlb2n1DHsdangxSoPmApH4zTG+TfT8Mqlw0Euv8Aw/UqsCLjUT7PzvuhvfisIQEcvT503JK+OXmp9k7du1vLRxiXQ5XA7VM+UviPWHiPwl8LVJ4e5nsplDXoTUREtKRERAEREAREQBERAEREAREQDnW8HSUadWpTwtA1VpNkqVSG6sMNCLrw9pMy7F6TEcgV6RT7SHMvxXiPheRmzNqV9n0amzWwb1mD1grqGZKnWsWQuQpW5Di4JuBaTeA6P6RwVGnVGTEKnaqJa+YktlccHte1+NhoRMubG/KzW1Wl5l+9y4YHHU6y56Tq696m/wAD3HwM2JzGpu3icK+YZiBwqUiwNvtAdofl4yUwO1MQRb6Q38NIkfHJ+c8+K5dJrBB0Z1iy71aoUFmIAGpJIAA7yTwlI3o3tYqaeGJUcDU4E/8AxjkPtH4cjNrE4ZqoGr1m8SCoPflACKfGwPjM2z90VLZ8R2uYQeT98+l7OHtlcrbbvLWsLuThCuvzTefoc72XuniMaboAlO+tV75fHKOLn8O8iXbZXRdgaetZWxDczUJCfCmthb3r+2XdFAAAFgNABwA7hPs01URgiFnESm+xGYbd7CUxlTC0FHctKmP5TV2nuhgq6kVMNT15qOrb+JLGTsS1xT6FPM+5zKhslMJSxeFplilNxlLWLWenTqWJAA0LkcOQlZ6Ot16GOrVuvzlaJzBVbKGLs4sxGthl5ES27XFXrcbfJbOuftEX+ppZcvYNuxlvqdQZodDzA18T1SlVAXrMzhyTmfLksi21zXv4TmUr/wBpL6/6bpN+Dn96HQMJu3g6YyphqI+4pJ9rEEn4zxjd1sFVFqmEoN4mklx7CBcfCTETp8q7GHmfc57tbopwzXbCs1BuSkmpTP8AF2h8DbwlSbZWJwVZesBpsD2HU3U+43P2HW3ETt8w4vCpVQpUUMp4gi4/z8ZRbw6mtNGX1cTKOktUVzd7esVAEr2R9AH4Ix5X9VvA6HkeQtMp+J3UNNiaPbT1DbMB3AnRh7dfbPVMPSUBKj0j6mhHwR1OUe7aUR4iyvy2r+z2dcJ61v8Aot0j9q7aoYcXrVAvcvFj7FGsp+P2niD2evc30AUIpPsKqG/GamD3Mr12zVb0lJuS3aqN8CdD4t8jLFxLnpWiPgqOs2NrdKRUnqKGnfUbX+FeHzkzujvx9Kq/Rq9FqFfLnVWBAdRxK5gD/ke6am8O6yYalQr4WiHahWSrUDa1KijQ694JByju0F9JgwONrbR2lha4wz0EwnWvUaoCGY1ENNaaZgCRzJtbsnwvKLmpYkyTUHHKX9nRIiJpMoiIgCIiAIia+0MT1dJ6h9FSeNhoOZ5DxgFWx20/7SwDMKRdWdRTYs5p9WMyG3kHnb/0Wtx1uCm4uJSEofV2HWZCrFglTsmrf+zmmx+sC5QLW0Ayi3G9p2HiRUoKwy6XTsHMnYJW6nmNL/gdRKoPXUsmtDfmN6Ck3KgnvIBmSJaVnwCfYiAIiIAiIgFC2x5zH+/T/b0JC9CfnsZ9z9dWTW2POY/36f7ehIXoT89jPufrqzmUevL7v3N8vQ/HsdXiInTMAiIgCeWQEWIBHjPUQDwlJR5KgewAT3EQCM3ixCph3uSCysq2BJzZSwNgDoLFj3BTNPdvGZ3qZ2zVLjXKVBRQui6cmc3H2h3zFvPXRnSi4uqh6r5XKuV6uqOyBxAym9zbVRzmtgaxp4lWe+dy1OqXcXLt1OQ01QZCchp3tY2B9WVOXmLUvKW2IiWlQiIgCIiAJDbzMxRKKHtVWZLAqCR1bHg3o3Azc7XHOTMg6iipjhxtTW+qgqWB9FuIt1i37yB6rSMtsEo75PGKH9upnKCwUhfqiboSud+t4KVNhb7R9YTLsV2WtWoueB6xQSnCpUqG6Aa5bZePpZuOkxYxR9Pp6i+UkNdrqAVvSt5Pb46m+h+PvGqKeLpVde2CGso49lFZm45buoI78p5GQ2efqS6Y+hORES0rEREAREQBERAKFtjzmP8Afp/t6EhehPz2M+5+urJrbHnMf79P9vQkL0J+exn3P11ZzKPXl937m+Xofj2OrxETpmAREQBERAERMGNrhELG/IC1sxJIVQt9LkkAe2AQ1F6jPiqoGcKrU0U5GRioJCqBrz7V+Ja3oiagpsMGxpghadQupSmKTuqqGLBH0BDlhrxCW5zd2ThQuBPbCGpSzM3khSaYW+ncANediec+7Ew61MPUTRVqFxkUserBRVKjMAbnV9R6cpxktyTGGq5kVrg3APZII1HIjiJlkRu3U+ramb5kepfQKCDVezKAdFNjpysRykvLU8orawxERPTwREQD4x0kLuz2xVxBUA1HBuARpkXsgHubMCeZBM2d4MV1dBjmCklVHayE3YXVW5NlzWPLjymxszDmnRp0zxVFU63GgtYHmBwkd5EuhGYz/wAYvlZNA4zLY1Dl6psvlGwvwPd4zY3jo3o5rAlGpsCQWC2dcxIGpXLe47rzXxi/26m2W7BSF+rvdCV6xut9EqbaePjJqot1Iva4Iv3eM8SzlHreMMx4CvnpJUtbOitbmMwBt+MzyG3YqfVtRJF6TZLBy5UADix145rdwsOIIEzJReURawxERPTwREQBERAKFtjzmP8Afp/t6EhehPz2M+5+urJrbHnMf79P9vQkL0J+exn3P11ZzKPXl937m+Xofj2OrxETpmAREQBERAEht5apypRAB6x1GoY3ysGyAjyWPfyAY8pMyEDGpjrBriiguA+gLioCpTvPZN+QUDmZGW2CUd8m/j1RcPUBHYFNgQuhyhDcL3aTW2BfK4a/WCoesJKtdsiFSCoAtkKDhyM3scWFJyozNkbKCLgnKbAjnczQ3bQLSKqLIGOQ5OrLCwJJTSxzlxw5Tx/MP4mHDHq8a6BQBVUPoGvddWYtwtdiLd5v6Rk5IXeIlDSr5soRgGuxUAO6Ak+sLBgR9q/KTKm4vPY6NoPoz7ERJERERAIPbNqmIo0O1a93Iy2IZKlqZB78huRwGnpSckLsu74qtVZfJApKSliArvcK/pAizG2moHEGTUjHuSl2K/jUH05NVvlvms2ZbFfqgfJAfU2Ouh75PyDxh/ti8cugYZhrUOXq2yWuQBe5vz4aazsR6iXQhKJFLGsvatUVSPJyqxNVyB6RvkY63sb98m5C7xKUNLEKoLU2OuQs1mUrluPJUkgE8jY8pNRHqg+jEREkREREAREQChbY85j/AH6f7ehIXoT89jPufrqya2x5zH+/T/b0JC9CfnsZ9z9dWcyj15fd+5vl6H49jq8RE6ZgEREAREQDxVqBVLMbAAknuAFyZFbu0ripVIYM7v2WKnKM7MFBXxc31JvpwAmfb+IKUCV4kql8pe2dgt8g8o62A7yJn2XQ6ujTTKq5VUFV0UG2tvjeR/kS/ietorejUBbJdHGb1eye18OMj92VApMVAUFycihgKfZUZQGAIvbPw9Ob+0yooVS4JXq3zAGxK5TcA8jaae718jhtXFQ9Y2YMGbIhBDAD0Cg4cj7Z4/mC+U2tq0A9FhdhYZgVALAr2gQCCCbjgeMxbCrZsPTFiCqhCCQSCoA4jQ6WN/Gb5kNsG6VK1DKFVWLqAhUAVHcix4NcAG44EsNLCev5gtiaiIkiImvtDECnSZy2WwOtibHgNBqdbaTYkNvJXFqdHm7obhspAWrTuV72uy2Hx5TyTwj2KyzLu3Ry4dSfT7dgzOBmsbBm1PefEmSk8UaQRQiiwUAAdwAsBPcJYWA3lkHiwfp1M21CkL2AQaZKdYxqciDaw8fGTkr+Mpr9PQki9r5sjFlIy2pCp5ID6mx1498sE8j1PZdDV2phusovT9YW4kA87EjWx4G3Ima27uKFTDI17mwDcdDbgSQCdCNefHnJOQew3WnWrYcC3azrdixyhKS2I5AXW3h4gw9GmFqiciIkiIiIgCIiAULbHnMf79P9vQkL0J+exn3P11ZNbY85j/fp/t6EhehPz2M+5+urOZR68vu/c3y9D8ex1eIidMwCIiAIiIBBbW+sxVGiGtlvUIu4tldGBFhZmIVxYnQEnWTsg9kMKuIrVhyIVbPmX1WJHouci6d2XgSZOSMddSUuxgxxYUnKC75Gyg8C2U2B+M0N3FtSIAOQMerJQIStgSSulu2XHDgB7Zu7SUGjUBbICjgt6oyntfDjNDdlQKbWAW7klAjIEOVRlCNqLgBvvw/mC+UmJBbRPV4ylVLAK/1Z1a+i1CBlAtlLMup4FR3ydkVvJRDUM3NWUjtFBYsFYOw4JYm/h7IlsI7krEwYLEipTWoODAG3G1xwvM8kREh2zvjRxyUlvwUrdxxB4h9CPAA+tIWn0jYZ/NU61T2Kv5Zr/hI3Z29nVNUf6LVZqjXNly37TEFuN27VvYFHKZ5X15xkvjRPsdEiUVukJh/oVX5n/gmu/SYw/wBCf+Mj/wCuS+Ir7nnw9nYseMYfTU7tAy9ZYlzl6txTtqFF7m/PhpJ+crr9ILGsuI+jEZFKBMw1DEZterv6I1Gg/PYPSxbjgn/1n/5zyN0NdT10T00OmSHx4dMVSdQbOOrawWx4t2yddALi3cw5ylHpeUccHU/jH/DNDa/SbSxFMIcJVBBzLfIy3ysoJFwbjNcHkQDykpWRa0Z4qZp6o64InPKPS1htA+GxS+JFC3t87f8ACXnZmPSvRp4incpURXS4scrAEXHLQyaknsVyhKO6NqIiSIiIiAULbHnMf79P9vQkL0J+exn3P11Zv7W2gnXY1SHuzrp1VY5MtKmnbISwvlzC17gg85qdEVLqsRiFzK5cA9gVbJlZz9YWRQCcwsPbOXS//d/f/ToST8D9+h1OIidQ54iIgCa206xSjUdfKVGYd1wpIvNDePeOjglRq2btsVUKLkkC9tSANPGVfbe9yYikEp4esVJBOamGUixHANa4JDDxUSqy6ENGy2FUpapFw2HQZKIDXzFnY5goY5nZgXC6ZrEXtJCUf/t6VAAwVYgC2pN/0mYqnSMw/wBCq/FiP9yRV9eNyTosb2LptNlFCqXF1FNywBsSuU3APLSaW7p7Dg6uHIdg/WBmyIQQ1hfslBw9E+2U6v0mvYgYNlJBAJckAnmV6vW3dNPA9I5oL1f0VnAJsc4FgTwNqYB1ubgcCO6PGg3ue+BZjY6nPLrcW/PUfETmp6WgOOCf/Wf9E8/976c8HU+Dqf5Sfiw7kPBn2LvuyXFE06l70iKYvlvYU0NuzpYEkA8xYyXnJ8B0lUVxFSsMLXyuNQopZidNWYuLgWNu7MRwAlj2X0mYSsxTJXpsBms6pqLgG2R27xxnkJxxjIlVLfBVH3RxGArsVXrcOSSrjylUnyag5Ed/A+HATODxa87j/HhOjzQxOxqDm7UxfvHZPxtx+MyXcFzy5ossjxGmGQWExK+t+c0doVh6w+cn23cQeS7D2gN/SaGK3VduFRfiCJmfB2LoWRujkpePIzZs2oBHlaa24i9uQld2m47x850KvuLWb+9p/wC1/SaFXowqP5WJVfZTLfmwntfC2J6o0/E1pbnItoVB3zzsvjOw0OhzDE3rYis/guSmD7dGPyMs2xtw9n4axpYZSw4NUvVa/eC5NvhN6pfLgzPiIp5OSbP3UxWNIWimWnoDWe4pgcyPXPgvxtxnc9i7OXD4alhlJK0qaUwTxIRQtz4m03AJ9ltdagsGe212MRESwqEExKjvrt3snA0DetUGVyv91Tbyix5OVNgOOt+QvCc1CLkyUYuTwiK2fWFSlicSOFeq7Ke9B2aZ/gCyC6N8aKW1q1EmwrLp4sAGH4I3zlorUBSwy0hpYTlu2a7YfGU8QhykEa9xBuD8wJx+HsfjN/vc6fInW0foqJDbsbw0sZSDoQHAHWJfVCfzU62PP23EmZ2k01lHLaaeGIiJ6eFV6Qt2Gx2HVabhatJ+sS/kscpUo3dcHj4Sn7NWrRApV6TU3HLv8RyI8QZ1qY69BXGV1DDuIBEzcRwyt66l1dzhoUjCYpe+3wMkK2IXL5QkpV3coHUAp7p/rea1bdy4sH+a/wA7zC+CsX1LvGiyrY6sPWHzlbxWULYHv4sSdTfiTfnLzidzqjcKifHN/SR1bo9rN/fUx8GMr+Ft7GmHEVrqcx2lUGuolcrOM1p2Y9EmY/WYo27lpC/zLH8pIbP6IdnoQ1Trqx+3Uyj5Uwuntm+qmSWpVZxEXsco2UhIyqCzHQKASx8ABqZf9xujurnbE4y9MFSqUgRn1ZTnc6hfJ4cddbWnStl7HoYdctCjTpDnkUAn2nifjN6WQo5XllNvEuSwkIiJoMoiIgCIiAIiIAiIgCIlZ29vvhcOXphutrLcdUgJOb1Xe2VPG5uO48J45Jas9jFyeESG823EweHes5XMAerQtlNRwLhF0JufAGcu2RtGstepiauEdhVc1PqhnAza6Xt+cw4WlVxlc4jEkvUP8KL6lMeio/HibmX3A7Op0kHZF/ZOTxPEqx8q2N9darWu5XtpbyU2FuqxC+8gH+/KPvE/Wiy9nxaw/nOh7Ye99T8z/Wc93nw1xcaGZqXF2GpLyG1udt44LEJWCLUUp1DnOdFZ0ZmGUG5GUHXx4XneMJiUqItSmyujC6spBUjvBE/LWAxrKbXl33T3kfCVBUS7UmP1tK+jfbS+gqDv58DyI6kLPDfLLYyWVeIuaO53SJEbF3kw2KJWjVBYDMUIZXAuBfKwBIuQLjTUSXmtNPVGFpp4YiInp4IiIAiIgCIiAIiIAiIgCIiAIiIAiIgCIkRvfRqPgMSlHN1ho1AoXyicp7K+J4D2zxnqWXg094d8sNhkazrVqjRaSMCxbkHtfIveT+JsJzfZeFetVavUtnqMXaygLc9y93495J1mHYGCHklcpGhBFiD3FeI9kvezdngLcKvwLJ+V7zj8RxLsfKdGFcaloZsFgQii6ox7zpb4WM84tz3H4Mf6ibFVmGna+BpkfMgGR2Jqt3H4gH8mmSWiwSgssiscCeR+f/OVvalC4OnzlkxTH/A/6pDYsX/y/wCchBtM1x2OdY5cr93sE2tn1ddST/j4za27hADf87/ykPRq25j4An9U7CfPAxvyyL3u5tt8JXXEIucWyVFsMzISCcjHg1wCORtY947JsreDDYgDqayMSL5bgVB71M9ofET874LEHvP5fhJjA4WpVrUlohjU6xCpUElDnFnNuAHEnwnldsq3yi2mNi5tmfoOIEToHMEREAREQBERAEREAREQBERAEREAREQBERANbFYKnU8tFY8iQLj2HiJhGy0AspZfYb/qvPsSEq4S3R6pNbMjMdQC31Jt32/kJCYtp8ic7iqYR2Rtok3uQ+JrGRlVrxE50UsnQjsYH3fp1vKZxf1Sv81Mntk9E2CYZmq4huds9ID8KYMRO3RFcpzL5y5izYDo82dSNxQzH/3HqOP4S2X8JZMJhKdNclNFRe5VCj5CImlRS2RmcpPdmeIiekRERAEREAREQBER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data:image/jpeg;base64,/9j/4AAQSkZJRgABAQAAAQABAAD/2wCEAAkGBxMTEBUQEhMWFRUWFxYVFRgYFxUXFhgXGBUXFhYVFRYdHSggGhslGxcWIjEiJik3Li4uGR8zODMsNyotMS0BCgoKDg0OGxAQGzUmICUuLy0wLTUwLS0vLS0tLS0tLS0tLS0xLS0tLSstLS0tLS0tLS0tLS0tKy0tLS0tLy0tLf/AABEIANQA7gMBIgACEQEDEQH/xAAcAAEAAgMBAQEAAAAAAAAAAAAABQYDBAcCAQj/xABLEAACAQIDBAUICAMEBwkAAAABAgADEQQSIQUGMUEHEyJRYTIzQlJxcoGRFCNigqGxsrSSwdEkQ/DxRJOiwtLh4hYXNDVTY3PD4//EABkBAQADAQEAAAAAAAAAAAAAAAACAwQFAf/EAC0RAAICAQIEBAYDAQEAAAAAAAABAgMRITEEEkFREyIzwRQyYXGR8EKB0aEj/9oADAMBAAIRAxEAPwDuMREAREQBERAEREAREQBERAERNbaWK6qi9XjkUtbvIGg+JtPG8LLPUs6FN332yVr9UE65BTIKqfJqE8WHflK2+M2+jPG1HwrU6zHOtRsisbuKRtlufez28LTWXZq1lNWr23bUsQPl4DwlZwe1TgcbTKH6upUSnVXkQzZQ1u9Sb37rjnOZVxGbs9zfKrNXKt0dfiInUOeIiIAiIgCIiAIiIAiIgCIiAIiIAiIgCIiAIiIAiIgCIiAJq7UwnXUalG9s6st+4kaH4Gxm1E8aysM9TxqcYxe3auGZsPWDI66Ea2Pcyn0lPIyP3bwFXaWOp2VhQpOlSq5uBZWzKgPNmItbkLmXXe90OIYUwgbKVctiWpdshCrBBfgB4XvN3o1QJSanUcVK41ZxUNTMpY5eJ7NuHj48uZTXBXcqOhO2Xhc2C6xETqHOEREAREQBERAEREAREQBERAEREAREQBERAEREAREQBMdeuqKWdgqjiWIAHtJlW3v33pYQGmgFSt6t+ynvnv8AAa+ycR3l29iMW+bEVWI5KPIUfZQaSmVyTwi+FEpLL0R3jEb9bPQ5TiUJ+yGb8gZ9pb8YBjb6Qq+8HX8xOCbIfDrbMtVz76Ux8srn8ZK7TbCmm3Zro+U5O3TdC1tAwyKQPEGUu+aeNPwzR8NDGdf+Fw25suliauJxBanVyFQrgN216tGALJUAOXMVvb0Zh6Ltr0qT4g1Go4emuUHjeobuBdnYsQoBNh6x+OtuJ/5XU95/1Sg1wMwvw6xr+y+tpmrk/Elrs/8ASxxTrx+9D9AVN+8AP78Ed4SoR8wsz4LfPAVTlTFU83cxyH/atONmphAhCpXcd7VaaE/dFM2+Zlb2n1DHsdangxSoPmApH4zTG+TfT8Mqlw0Euv8Aw/UqsCLjUT7PzvuhvfisIQEcvT503JK+OXmp9k7du1vLRxiXQ5XA7VM+UviPWHiPwl8LVJ4e5nsplDXoTUREtKRERAEREAREQBERAEREAREQDnW8HSUadWpTwtA1VpNkqVSG6sMNCLrw9pMy7F6TEcgV6RT7SHMvxXiPheRmzNqV9n0amzWwb1mD1grqGZKnWsWQuQpW5Di4JuBaTeA6P6RwVGnVGTEKnaqJa+YktlccHte1+NhoRMubG/KzW1Wl5l+9y4YHHU6y56Tq696m/wAD3HwM2JzGpu3icK+YZiBwqUiwNvtAdofl4yUwO1MQRb6Q38NIkfHJ+c8+K5dJrBB0Z1iy71aoUFmIAGpJIAA7yTwlI3o3tYqaeGJUcDU4E/8AxjkPtH4cjNrE4ZqoGr1m8SCoPflACKfGwPjM2z90VLZ8R2uYQeT98+l7OHtlcrbbvLWsLuThCuvzTefoc72XuniMaboAlO+tV75fHKOLn8O8iXbZXRdgaetZWxDczUJCfCmthb3r+2XdFAAAFgNABwA7hPs01URgiFnESm+xGYbd7CUxlTC0FHctKmP5TV2nuhgq6kVMNT15qOrb+JLGTsS1xT6FPM+5zKhslMJSxeFplilNxlLWLWenTqWJAA0LkcOQlZ6Ot16GOrVuvzlaJzBVbKGLs4sxGthl5ES27XFXrcbfJbOuftEX+ppZcvYNuxlvqdQZodDzA18T1SlVAXrMzhyTmfLksi21zXv4TmUr/wBpL6/6bpN+Dn96HQMJu3g6YyphqI+4pJ9rEEn4zxjd1sFVFqmEoN4mklx7CBcfCTETp8q7GHmfc57tbopwzXbCs1BuSkmpTP8AF2h8DbwlSbZWJwVZesBpsD2HU3U+43P2HW3ETt8w4vCpVQpUUMp4gi4/z8ZRbw6mtNGX1cTKOktUVzd7esVAEr2R9AH4Ix5X9VvA6HkeQtMp+J3UNNiaPbT1DbMB3AnRh7dfbPVMPSUBKj0j6mhHwR1OUe7aUR4iyvy2r+z2dcJ61v8Aot0j9q7aoYcXrVAvcvFj7FGsp+P2niD2evc30AUIpPsKqG/GamD3Mr12zVb0lJuS3aqN8CdD4t8jLFxLnpWiPgqOs2NrdKRUnqKGnfUbX+FeHzkzujvx9Kq/Rq9FqFfLnVWBAdRxK5gD/ke6am8O6yYalQr4WiHahWSrUDa1KijQ694JByju0F9JgwONrbR2lha4wz0EwnWvUaoCGY1ENNaaZgCRzJtbsnwvKLmpYkyTUHHKX9nRIiJpMoiIgCIiAIia+0MT1dJ6h9FSeNhoOZ5DxgFWx20/7SwDMKRdWdRTYs5p9WMyG3kHnb/0Wtx1uCm4uJSEofV2HWZCrFglTsmrf+zmmx+sC5QLW0Ayi3G9p2HiRUoKwy6XTsHMnYJW6nmNL/gdRKoPXUsmtDfmN6Ck3KgnvIBmSJaVnwCfYiAIiIAiIgFC2x5zH+/T/b0JC9CfnsZ9z9dWTW2POY/36f7ehIXoT89jPufrqzmUevL7v3N8vQ/HsdXiInTMAiIgCeWQEWIBHjPUQDwlJR5KgewAT3EQCM3ixCph3uSCysq2BJzZSwNgDoLFj3BTNPdvGZ3qZ2zVLjXKVBRQui6cmc3H2h3zFvPXRnSi4uqh6r5XKuV6uqOyBxAym9zbVRzmtgaxp4lWe+dy1OqXcXLt1OQ01QZCchp3tY2B9WVOXmLUvKW2IiWlQiIgCIiAJDbzMxRKKHtVWZLAqCR1bHg3o3Azc7XHOTMg6iipjhxtTW+qgqWB9FuIt1i37yB6rSMtsEo75PGKH9upnKCwUhfqiboSud+t4KVNhb7R9YTLsV2WtWoueB6xQSnCpUqG6Aa5bZePpZuOkxYxR9Pp6i+UkNdrqAVvSt5Pb46m+h+PvGqKeLpVde2CGso49lFZm45buoI78p5GQ2efqS6Y+hORES0rEREAREQBERAKFtjzmP8Afp/t6EhehPz2M+5+urJrbHnMf79P9vQkL0J+exn3P11ZzKPXl937m+Xofj2OrxETpmAREQBERAERMGNrhELG/IC1sxJIVQt9LkkAe2AQ1F6jPiqoGcKrU0U5GRioJCqBrz7V+Ja3oiagpsMGxpghadQupSmKTuqqGLBH0BDlhrxCW5zd2ThQuBPbCGpSzM3khSaYW+ncANediec+7Ew61MPUTRVqFxkUserBRVKjMAbnV9R6cpxktyTGGq5kVrg3APZII1HIjiJlkRu3U+ramb5kepfQKCDVezKAdFNjpysRykvLU8orawxERPTwREQD4x0kLuz2xVxBUA1HBuARpkXsgHubMCeZBM2d4MV1dBjmCklVHayE3YXVW5NlzWPLjymxszDmnRp0zxVFU63GgtYHmBwkd5EuhGYz/wAYvlZNA4zLY1Dl6psvlGwvwPd4zY3jo3o5rAlGpsCQWC2dcxIGpXLe47rzXxi/26m2W7BSF+rvdCV6xut9EqbaePjJqot1Iva4Iv3eM8SzlHreMMx4CvnpJUtbOitbmMwBt+MzyG3YqfVtRJF6TZLBy5UADix145rdwsOIIEzJReURawxERPTwREQBERAKFtjzmP8Afp/t6EhehPz2M+5+urJrbHnMf79P9vQkL0J+exn3P11ZzKPXl937m+Xofj2OrxETpmAREQBERAEht5apypRAB6x1GoY3ysGyAjyWPfyAY8pMyEDGpjrBriiguA+gLioCpTvPZN+QUDmZGW2CUd8m/j1RcPUBHYFNgQuhyhDcL3aTW2BfK4a/WCoesJKtdsiFSCoAtkKDhyM3scWFJyozNkbKCLgnKbAjnczQ3bQLSKqLIGOQ5OrLCwJJTSxzlxw5Tx/MP4mHDHq8a6BQBVUPoGvddWYtwtdiLd5v6Rk5IXeIlDSr5soRgGuxUAO6Ak+sLBgR9q/KTKm4vPY6NoPoz7ERJERERAIPbNqmIo0O1a93Iy2IZKlqZB78huRwGnpSckLsu74qtVZfJApKSliArvcK/pAizG2moHEGTUjHuSl2K/jUH05NVvlvms2ZbFfqgfJAfU2Ouh75PyDxh/ti8cugYZhrUOXq2yWuQBe5vz4aazsR6iXQhKJFLGsvatUVSPJyqxNVyB6RvkY63sb98m5C7xKUNLEKoLU2OuQs1mUrluPJUkgE8jY8pNRHqg+jEREkREREAREQChbY85j/AH6f7ehIXoT89jPufrqya2x5zH+/T/b0JC9CfnsZ9z9dWcyj15fd+5vl6H49jq8RE6ZgEREAREQDxVqBVLMbAAknuAFyZFbu0ripVIYM7v2WKnKM7MFBXxc31JvpwAmfb+IKUCV4kql8pe2dgt8g8o62A7yJn2XQ6ujTTKq5VUFV0UG2tvjeR/kS/ietorejUBbJdHGb1eye18OMj92VApMVAUFycihgKfZUZQGAIvbPw9Ob+0yooVS4JXq3zAGxK5TcA8jaae718jhtXFQ9Y2YMGbIhBDAD0Cg4cj7Z4/mC+U2tq0A9FhdhYZgVALAr2gQCCCbjgeMxbCrZsPTFiCqhCCQSCoA4jQ6WN/Gb5kNsG6VK1DKFVWLqAhUAVHcix4NcAG44EsNLCev5gtiaiIkiImvtDECnSZy2WwOtibHgNBqdbaTYkNvJXFqdHm7obhspAWrTuV72uy2Hx5TyTwj2KyzLu3Ry4dSfT7dgzOBmsbBm1PefEmSk8UaQRQiiwUAAdwAsBPcJYWA3lkHiwfp1M21CkL2AQaZKdYxqciDaw8fGTkr+Mpr9PQki9r5sjFlIy2pCp5ID6mx1498sE8j1PZdDV2phusovT9YW4kA87EjWx4G3Ima27uKFTDI17mwDcdDbgSQCdCNefHnJOQew3WnWrYcC3azrdixyhKS2I5AXW3h4gw9GmFqiciIkiIiIgCIiAULbHnMf79P9vQkL0J+exn3P11ZNbY85j/fp/t6EhehPz2M+5+urOZR68vu/c3y9D8ex1eIidMwCIiAIiIBBbW+sxVGiGtlvUIu4tldGBFhZmIVxYnQEnWTsg9kMKuIrVhyIVbPmX1WJHouci6d2XgSZOSMddSUuxgxxYUnKC75Gyg8C2U2B+M0N3FtSIAOQMerJQIStgSSulu2XHDgB7Zu7SUGjUBbICjgt6oyntfDjNDdlQKbWAW7klAjIEOVRlCNqLgBvvw/mC+UmJBbRPV4ylVLAK/1Z1a+i1CBlAtlLMup4FR3ydkVvJRDUM3NWUjtFBYsFYOw4JYm/h7IlsI7krEwYLEipTWoODAG3G1xwvM8kREh2zvjRxyUlvwUrdxxB4h9CPAA+tIWn0jYZ/NU61T2Kv5Zr/hI3Z29nVNUf6LVZqjXNly37TEFuN27VvYFHKZ5X15xkvjRPsdEiUVukJh/oVX5n/gmu/SYw/wBCf+Mj/wCuS+Ir7nnw9nYseMYfTU7tAy9ZYlzl6txTtqFF7m/PhpJ+crr9ILGsuI+jEZFKBMw1DEZterv6I1Gg/PYPSxbjgn/1n/5zyN0NdT10T00OmSHx4dMVSdQbOOrawWx4t2yddALi3cw5ylHpeUccHU/jH/DNDa/SbSxFMIcJVBBzLfIy3ysoJFwbjNcHkQDykpWRa0Z4qZp6o64InPKPS1htA+GxS+JFC3t87f8ACXnZmPSvRp4incpURXS4scrAEXHLQyaknsVyhKO6NqIiSIiIiAULbHnMf79P9vQkL0J+exn3P11Zv7W2gnXY1SHuzrp1VY5MtKmnbISwvlzC17gg85qdEVLqsRiFzK5cA9gVbJlZz9YWRQCcwsPbOXS//d/f/ToST8D9+h1OIidQ54iIgCa206xSjUdfKVGYd1wpIvNDePeOjglRq2btsVUKLkkC9tSANPGVfbe9yYikEp4esVJBOamGUixHANa4JDDxUSqy6ENGy2FUpapFw2HQZKIDXzFnY5goY5nZgXC6ZrEXtJCUf/t6VAAwVYgC2pN/0mYqnSMw/wBCq/FiP9yRV9eNyTosb2LptNlFCqXF1FNywBsSuU3APLSaW7p7Dg6uHIdg/WBmyIQQ1hfslBw9E+2U6v0mvYgYNlJBAJckAnmV6vW3dNPA9I5oL1f0VnAJsc4FgTwNqYB1ubgcCO6PGg3ue+BZjY6nPLrcW/PUfETmp6WgOOCf/Wf9E8/976c8HU+Dqf5Sfiw7kPBn2LvuyXFE06l70iKYvlvYU0NuzpYEkA8xYyXnJ8B0lUVxFSsMLXyuNQopZidNWYuLgWNu7MRwAlj2X0mYSsxTJXpsBms6pqLgG2R27xxnkJxxjIlVLfBVH3RxGArsVXrcOSSrjylUnyag5Ed/A+HATODxa87j/HhOjzQxOxqDm7UxfvHZPxtx+MyXcFzy5ossjxGmGQWExK+t+c0doVh6w+cn23cQeS7D2gN/SaGK3VduFRfiCJmfB2LoWRujkpePIzZs2oBHlaa24i9uQld2m47x850KvuLWb+9p/wC1/SaFXowqP5WJVfZTLfmwntfC2J6o0/E1pbnItoVB3zzsvjOw0OhzDE3rYis/guSmD7dGPyMs2xtw9n4axpYZSw4NUvVa/eC5NvhN6pfLgzPiIp5OSbP3UxWNIWimWnoDWe4pgcyPXPgvxtxnc9i7OXD4alhlJK0qaUwTxIRQtz4m03AJ9ltdagsGe212MRESwqEExKjvrt3snA0DetUGVyv91Tbyix5OVNgOOt+QvCc1CLkyUYuTwiK2fWFSlicSOFeq7Ke9B2aZ/gCyC6N8aKW1q1EmwrLp4sAGH4I3zlorUBSwy0hpYTlu2a7YfGU8QhykEa9xBuD8wJx+HsfjN/vc6fInW0foqJDbsbw0sZSDoQHAHWJfVCfzU62PP23EmZ2k01lHLaaeGIiJ6eFV6Qt2Gx2HVabhatJ+sS/kscpUo3dcHj4Sn7NWrRApV6TU3HLv8RyI8QZ1qY69BXGV1DDuIBEzcRwyt66l1dzhoUjCYpe+3wMkK2IXL5QkpV3coHUAp7p/rea1bdy4sH+a/wA7zC+CsX1LvGiyrY6sPWHzlbxWULYHv4sSdTfiTfnLzidzqjcKifHN/SR1bo9rN/fUx8GMr+Ft7GmHEVrqcx2lUGuolcrOM1p2Y9EmY/WYo27lpC/zLH8pIbP6IdnoQ1Trqx+3Uyj5Uwuntm+qmSWpVZxEXsco2UhIyqCzHQKASx8ABqZf9xujurnbE4y9MFSqUgRn1ZTnc6hfJ4cddbWnStl7HoYdctCjTpDnkUAn2nifjN6WQo5XllNvEuSwkIiJoMoiIgCIiAIiIAiIgCIlZ29vvhcOXphutrLcdUgJOb1Xe2VPG5uO48J45Jas9jFyeESG823EweHes5XMAerQtlNRwLhF0JufAGcu2RtGstepiauEdhVc1PqhnAza6Xt+cw4WlVxlc4jEkvUP8KL6lMeio/HibmX3A7Op0kHZF/ZOTxPEqx8q2N9darWu5XtpbyU2FuqxC+8gH+/KPvE/Wiy9nxaw/nOh7Ye99T8z/Wc93nw1xcaGZqXF2GpLyG1udt44LEJWCLUUp1DnOdFZ0ZmGUG5GUHXx4XneMJiUqItSmyujC6spBUjvBE/LWAxrKbXl33T3kfCVBUS7UmP1tK+jfbS+gqDv58DyI6kLPDfLLYyWVeIuaO53SJEbF3kw2KJWjVBYDMUIZXAuBfKwBIuQLjTUSXmtNPVGFpp4YiInp4IiIAiIgCIiAIiIAiIgCIiAIiIAiIgCIkRvfRqPgMSlHN1ho1AoXyicp7K+J4D2zxnqWXg094d8sNhkazrVqjRaSMCxbkHtfIveT+JsJzfZeFetVavUtnqMXaygLc9y93495J1mHYGCHklcpGhBFiD3FeI9kvezdngLcKvwLJ+V7zj8RxLsfKdGFcaloZsFgQii6ox7zpb4WM84tz3H4Mf6ibFVmGna+BpkfMgGR2Jqt3H4gH8mmSWiwSgssiscCeR+f/OVvalC4OnzlkxTH/A/6pDYsX/y/wCchBtM1x2OdY5cr93sE2tn1ddST/j4za27hADf87/ykPRq25j4An9U7CfPAxvyyL3u5tt8JXXEIucWyVFsMzISCcjHg1wCORtY947JsreDDYgDqayMSL5bgVB71M9ofET874LEHvP5fhJjA4WpVrUlohjU6xCpUElDnFnNuAHEnwnldsq3yi2mNi5tmfoOIEToHMEREAREQBERAEREAREQBERAEREAREQBERANbFYKnU8tFY8iQLj2HiJhGy0AspZfYb/qvPsSEq4S3R6pNbMjMdQC31Jt32/kJCYtp8ic7iqYR2Rtok3uQ+JrGRlVrxE50UsnQjsYH3fp1vKZxf1Sv81Mntk9E2CYZmq4huds9ID8KYMRO3RFcpzL5y5izYDo82dSNxQzH/3HqOP4S2X8JZMJhKdNclNFRe5VCj5CImlRS2RmcpPdmeIiekRERAEREAREQBER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xmlns="" id="{4B1A07F1-6E91-C3C6-1764-64EB020DD397}"/>
              </a:ext>
            </a:extLst>
          </p:cNvPr>
          <p:cNvSpPr txBox="1"/>
          <p:nvPr/>
        </p:nvSpPr>
        <p:spPr>
          <a:xfrm>
            <a:off x="876300" y="6295072"/>
            <a:ext cx="5821915" cy="1477328"/>
          </a:xfrm>
          <a:prstGeom prst="rect">
            <a:avLst/>
          </a:prstGeom>
          <a:noFill/>
        </p:spPr>
        <p:txBody>
          <a:bodyPr wrap="square" rtlCol="0">
            <a:spAutoFit/>
          </a:bodyPr>
          <a:lstStyle/>
          <a:p>
            <a:r>
              <a:rPr lang="en-US" b="1" dirty="0" smtClean="0"/>
              <a:t>GOMBE </a:t>
            </a:r>
            <a:r>
              <a:rPr lang="en-US" b="1" dirty="0"/>
              <a:t>STATE 2024 CITIZENS BUDGET</a:t>
            </a:r>
          </a:p>
          <a:p>
            <a:r>
              <a:rPr lang="en-US" dirty="0"/>
              <a:t>BY HIS </a:t>
            </a:r>
            <a:r>
              <a:rPr lang="en-US" dirty="0" smtClean="0"/>
              <a:t>EXCELLENCY</a:t>
            </a:r>
          </a:p>
          <a:p>
            <a:r>
              <a:rPr lang="en-US" dirty="0"/>
              <a:t>GOVERNOR, GOMBE </a:t>
            </a:r>
            <a:r>
              <a:rPr lang="en-US" dirty="0" smtClean="0"/>
              <a:t>STATE</a:t>
            </a:r>
          </a:p>
          <a:p>
            <a:r>
              <a:rPr lang="en-US" b="1" dirty="0"/>
              <a:t>MUHAMMAD </a:t>
            </a:r>
            <a:r>
              <a:rPr lang="en-US" b="1" dirty="0" smtClean="0"/>
              <a:t>INUWA YAHAYA</a:t>
            </a:r>
            <a:endParaRPr lang="en-US" dirty="0"/>
          </a:p>
          <a:p>
            <a:r>
              <a:rPr lang="en-US" dirty="0"/>
              <a:t>GOVERNOR, GOMBE </a:t>
            </a:r>
            <a:r>
              <a:rPr lang="en-US" dirty="0" smtClean="0"/>
              <a:t>STATE</a:t>
            </a:r>
            <a:endParaRPr lang="en-US" dirty="0"/>
          </a:p>
        </p:txBody>
      </p:sp>
      <p:sp>
        <p:nvSpPr>
          <p:cNvPr id="9" name="TextBox 8">
            <a:extLst>
              <a:ext uri="{FF2B5EF4-FFF2-40B4-BE49-F238E27FC236}">
                <a16:creationId xmlns:a16="http://schemas.microsoft.com/office/drawing/2014/main" xmlns="" id="{3B3CA9AB-F27F-0CA5-F4FB-37C4AEF1B03F}"/>
              </a:ext>
            </a:extLst>
          </p:cNvPr>
          <p:cNvSpPr txBox="1"/>
          <p:nvPr/>
        </p:nvSpPr>
        <p:spPr>
          <a:xfrm>
            <a:off x="2651937" y="8001000"/>
            <a:ext cx="1415965" cy="338554"/>
          </a:xfrm>
          <a:prstGeom prst="rect">
            <a:avLst/>
          </a:prstGeom>
          <a:noFill/>
        </p:spPr>
        <p:txBody>
          <a:bodyPr wrap="none" rtlCol="0">
            <a:spAutoFit/>
          </a:bodyPr>
          <a:lstStyle/>
          <a:p>
            <a:r>
              <a:rPr lang="en-US" sz="1600" dirty="0"/>
              <a:t>JANUARY 2024</a:t>
            </a:r>
          </a:p>
        </p:txBody>
      </p:sp>
      <p:sp>
        <p:nvSpPr>
          <p:cNvPr id="10" name="TextBox 9">
            <a:extLst>
              <a:ext uri="{FF2B5EF4-FFF2-40B4-BE49-F238E27FC236}">
                <a16:creationId xmlns:a16="http://schemas.microsoft.com/office/drawing/2014/main" xmlns="" id="{6BFA2CDC-6ACB-7354-2B84-AB00360F9618}"/>
              </a:ext>
            </a:extLst>
          </p:cNvPr>
          <p:cNvSpPr txBox="1"/>
          <p:nvPr/>
        </p:nvSpPr>
        <p:spPr>
          <a:xfrm>
            <a:off x="844550" y="2401261"/>
            <a:ext cx="5087162" cy="400110"/>
          </a:xfrm>
          <a:prstGeom prst="rect">
            <a:avLst/>
          </a:prstGeom>
          <a:noFill/>
        </p:spPr>
        <p:txBody>
          <a:bodyPr wrap="none" rtlCol="0">
            <a:spAutoFit/>
          </a:bodyPr>
          <a:lstStyle/>
          <a:p>
            <a:r>
              <a:rPr lang="en-US" sz="2000" dirty="0"/>
              <a:t>BUDGET OF CONTINUITY AND CONSOLIDATION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97367"/>
            <a:ext cx="5829300" cy="512233"/>
          </a:xfrm>
        </p:spPr>
        <p:txBody>
          <a:bodyPr>
            <a:normAutofit/>
          </a:bodyPr>
          <a:lstStyle/>
          <a:p>
            <a:pPr algn="l"/>
            <a:r>
              <a:rPr lang="en-US" sz="2000" b="1" dirty="0"/>
              <a:t>2024 Recurrent Expenditure</a:t>
            </a:r>
          </a:p>
        </p:txBody>
      </p:sp>
      <p:sp>
        <p:nvSpPr>
          <p:cNvPr id="4" name="Rectangle 3"/>
          <p:cNvSpPr/>
          <p:nvPr/>
        </p:nvSpPr>
        <p:spPr>
          <a:xfrm>
            <a:off x="304800" y="533400"/>
            <a:ext cx="607695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Personnel    Cost             32.2%            ₦28,220,545,000.00 </a:t>
            </a:r>
            <a:endParaRPr lang="en-US" dirty="0">
              <a:solidFill>
                <a:schemeClr val="tx1"/>
              </a:solidFill>
            </a:endParaRPr>
          </a:p>
        </p:txBody>
      </p:sp>
      <p:sp>
        <p:nvSpPr>
          <p:cNvPr id="5" name="Rectangle 4"/>
          <p:cNvSpPr/>
          <p:nvPr/>
        </p:nvSpPr>
        <p:spPr>
          <a:xfrm>
            <a:off x="304800" y="1066800"/>
            <a:ext cx="6076950" cy="4572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solidFill>
            </a:endParaRPr>
          </a:p>
          <a:p>
            <a:r>
              <a:rPr lang="en-US" sz="2000" dirty="0">
                <a:solidFill>
                  <a:schemeClr val="tx1"/>
                </a:solidFill>
              </a:rPr>
              <a:t>Overhead                         33.7%               </a:t>
            </a:r>
            <a:r>
              <a:rPr lang="en-US" dirty="0">
                <a:solidFill>
                  <a:schemeClr val="tx1"/>
                </a:solidFill>
              </a:rPr>
              <a:t>₦29,518,455,000.00</a:t>
            </a:r>
          </a:p>
          <a:p>
            <a:pPr lvl="0"/>
            <a:endParaRPr lang="en-US" dirty="0"/>
          </a:p>
        </p:txBody>
      </p:sp>
      <p:sp>
        <p:nvSpPr>
          <p:cNvPr id="7" name="Rectangle 6"/>
          <p:cNvSpPr/>
          <p:nvPr/>
        </p:nvSpPr>
        <p:spPr>
          <a:xfrm>
            <a:off x="342900" y="1600200"/>
            <a:ext cx="60579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solidFill>
            </a:endParaRPr>
          </a:p>
          <a:p>
            <a:r>
              <a:rPr lang="en-US" sz="2000" dirty="0">
                <a:solidFill>
                  <a:schemeClr val="tx1"/>
                </a:solidFill>
              </a:rPr>
              <a:t>Social Benefits                 8.06%              ₦7,055,500,000.00</a:t>
            </a:r>
          </a:p>
          <a:p>
            <a:pPr lvl="0"/>
            <a:endParaRPr lang="en-US" sz="2000" dirty="0"/>
          </a:p>
        </p:txBody>
      </p:sp>
      <p:sp>
        <p:nvSpPr>
          <p:cNvPr id="8" name="Rectangle 7"/>
          <p:cNvSpPr/>
          <p:nvPr/>
        </p:nvSpPr>
        <p:spPr>
          <a:xfrm>
            <a:off x="323850" y="2133600"/>
            <a:ext cx="6076950" cy="533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solidFill>
            </a:endParaRPr>
          </a:p>
          <a:p>
            <a:r>
              <a:rPr lang="en-US" sz="2000" dirty="0">
                <a:solidFill>
                  <a:schemeClr val="tx1"/>
                </a:solidFill>
              </a:rPr>
              <a:t>Grants &amp; Subsidies           0.34%                ₦300,700,000.00</a:t>
            </a:r>
          </a:p>
          <a:p>
            <a:pPr lvl="0"/>
            <a:endParaRPr lang="en-US" sz="2000" dirty="0">
              <a:solidFill>
                <a:schemeClr val="tx1"/>
              </a:solidFill>
            </a:endParaRPr>
          </a:p>
        </p:txBody>
      </p:sp>
      <p:sp>
        <p:nvSpPr>
          <p:cNvPr id="9" name="Rectangle 8"/>
          <p:cNvSpPr/>
          <p:nvPr/>
        </p:nvSpPr>
        <p:spPr>
          <a:xfrm>
            <a:off x="304800" y="2743200"/>
            <a:ext cx="6096000" cy="5334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a:solidFill>
                <a:schemeClr val="tx1"/>
              </a:solidFill>
            </a:endParaRPr>
          </a:p>
          <a:p>
            <a:pPr lvl="0"/>
            <a:r>
              <a:rPr lang="en-US" dirty="0">
                <a:solidFill>
                  <a:schemeClr val="tx1"/>
                </a:solidFill>
              </a:rPr>
              <a:t>Debt Servicing                      25.6%                 ₦22,425,000,000.00</a:t>
            </a:r>
          </a:p>
          <a:p>
            <a:endParaRPr lang="en-US" dirty="0">
              <a:solidFill>
                <a:schemeClr val="tx1"/>
              </a:solidFill>
            </a:endParaRPr>
          </a:p>
        </p:txBody>
      </p:sp>
      <p:sp>
        <p:nvSpPr>
          <p:cNvPr id="15" name="Title 1"/>
          <p:cNvSpPr txBox="1">
            <a:spLocks/>
          </p:cNvSpPr>
          <p:nvPr/>
        </p:nvSpPr>
        <p:spPr>
          <a:xfrm>
            <a:off x="228600" y="3657600"/>
            <a:ext cx="5829300" cy="609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j-lt"/>
                <a:ea typeface="+mj-ea"/>
                <a:cs typeface="+mj-cs"/>
              </a:rPr>
              <a:t/>
            </a:r>
            <a:br>
              <a:rPr kumimoji="0" lang="en-US" sz="2000" b="0" i="0" u="none" strike="noStrike" kern="1200" cap="none" spc="0" normalizeH="0" baseline="0" noProof="0" dirty="0">
                <a:ln>
                  <a:noFill/>
                </a:ln>
                <a:solidFill>
                  <a:schemeClr val="tx1"/>
                </a:solidFill>
                <a:effectLst/>
                <a:uLnTx/>
                <a:uFillTx/>
                <a:latin typeface="+mj-lt"/>
                <a:ea typeface="+mj-ea"/>
                <a:cs typeface="+mj-cs"/>
              </a:rPr>
            </a:br>
            <a:r>
              <a:rPr kumimoji="0" lang="en-US" sz="2000" b="1" i="0" u="none" strike="noStrike" kern="1200" cap="none" spc="0" normalizeH="0" baseline="0" noProof="0" dirty="0">
                <a:ln>
                  <a:noFill/>
                </a:ln>
                <a:solidFill>
                  <a:schemeClr val="tx1"/>
                </a:solidFill>
                <a:effectLst/>
                <a:uLnTx/>
                <a:uFillTx/>
                <a:latin typeface="+mj-lt"/>
                <a:ea typeface="+mj-ea"/>
                <a:cs typeface="+mj-cs"/>
              </a:rPr>
              <a:t>2024 Capital Expenditure</a:t>
            </a:r>
            <a:r>
              <a:rPr kumimoji="0" lang="en-US" sz="2000" b="0" i="0" u="none" strike="noStrike" kern="1200" cap="none" spc="0" normalizeH="0" baseline="0" noProof="0" dirty="0">
                <a:ln>
                  <a:noFill/>
                </a:ln>
                <a:solidFill>
                  <a:schemeClr val="tx1"/>
                </a:solidFill>
                <a:effectLst/>
                <a:uLnTx/>
                <a:uFillTx/>
                <a:latin typeface="+mj-lt"/>
                <a:ea typeface="+mj-ea"/>
                <a:cs typeface="+mj-cs"/>
              </a:rPr>
              <a:t/>
            </a:r>
            <a:br>
              <a:rPr kumimoji="0" lang="en-US" sz="2000" b="0" i="0" u="none" strike="noStrike" kern="1200" cap="none" spc="0" normalizeH="0" baseline="0" noProof="0" dirty="0">
                <a:ln>
                  <a:noFill/>
                </a:ln>
                <a:solidFill>
                  <a:schemeClr val="tx1"/>
                </a:solidFill>
                <a:effectLst/>
                <a:uLnTx/>
                <a:uFillTx/>
                <a:latin typeface="+mj-lt"/>
                <a:ea typeface="+mj-ea"/>
                <a:cs typeface="+mj-cs"/>
              </a:rPr>
            </a:b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6" name="Rectangle 15"/>
          <p:cNvSpPr/>
          <p:nvPr/>
        </p:nvSpPr>
        <p:spPr>
          <a:xfrm>
            <a:off x="304800" y="4267200"/>
            <a:ext cx="6172200" cy="6096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2000" dirty="0">
              <a:solidFill>
                <a:schemeClr val="tx1"/>
              </a:solidFill>
            </a:endParaRPr>
          </a:p>
          <a:p>
            <a:r>
              <a:rPr lang="en-US" sz="2000" dirty="0">
                <a:solidFill>
                  <a:schemeClr val="tx1"/>
                </a:solidFill>
              </a:rPr>
              <a:t>Administrative Sector      4.0%                  </a:t>
            </a:r>
            <a:r>
              <a:rPr lang="en-US" dirty="0">
                <a:solidFill>
                  <a:schemeClr val="tx1"/>
                </a:solidFill>
              </a:rPr>
              <a:t>₦4,910,500,000.00</a:t>
            </a:r>
          </a:p>
          <a:p>
            <a:pPr lvl="0"/>
            <a:endParaRPr lang="en-US" dirty="0"/>
          </a:p>
        </p:txBody>
      </p:sp>
      <p:sp>
        <p:nvSpPr>
          <p:cNvPr id="17" name="Rectangle 16"/>
          <p:cNvSpPr/>
          <p:nvPr/>
        </p:nvSpPr>
        <p:spPr>
          <a:xfrm>
            <a:off x="304800" y="4953000"/>
            <a:ext cx="6172200" cy="533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 </a:t>
            </a:r>
          </a:p>
          <a:p>
            <a:r>
              <a:rPr lang="en-US" sz="2000" dirty="0">
                <a:solidFill>
                  <a:schemeClr val="tx1"/>
                </a:solidFill>
              </a:rPr>
              <a:t>Economic Sector             74.0%                </a:t>
            </a:r>
            <a:r>
              <a:rPr lang="en-US" dirty="0">
                <a:solidFill>
                  <a:schemeClr val="tx1"/>
                </a:solidFill>
              </a:rPr>
              <a:t>₦89,584,000,000.00</a:t>
            </a:r>
          </a:p>
          <a:p>
            <a:pPr lvl="0"/>
            <a:endParaRPr lang="en-US" dirty="0"/>
          </a:p>
        </p:txBody>
      </p:sp>
      <p:sp>
        <p:nvSpPr>
          <p:cNvPr id="18" name="Rectangle 17"/>
          <p:cNvSpPr/>
          <p:nvPr/>
        </p:nvSpPr>
        <p:spPr>
          <a:xfrm>
            <a:off x="304800" y="5562600"/>
            <a:ext cx="6172200" cy="6096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a:solidFill>
                <a:schemeClr val="tx1"/>
              </a:solidFill>
            </a:endParaRPr>
          </a:p>
          <a:p>
            <a:pPr lvl="0"/>
            <a:r>
              <a:rPr lang="en-US" sz="2000" dirty="0">
                <a:solidFill>
                  <a:schemeClr val="tx1"/>
                </a:solidFill>
              </a:rPr>
              <a:t>Law &amp; Justice                     2.0%               ₦2,426,800,000.00</a:t>
            </a:r>
          </a:p>
          <a:p>
            <a:endParaRPr lang="en-US" dirty="0"/>
          </a:p>
        </p:txBody>
      </p:sp>
      <p:sp>
        <p:nvSpPr>
          <p:cNvPr id="19" name="Rectangle 18"/>
          <p:cNvSpPr/>
          <p:nvPr/>
        </p:nvSpPr>
        <p:spPr>
          <a:xfrm>
            <a:off x="304800" y="6248400"/>
            <a:ext cx="6172200" cy="685800"/>
          </a:xfrm>
          <a:prstGeom prst="rect">
            <a:avLst/>
          </a:prstGeom>
          <a:solidFill>
            <a:srgbClr val="F7AB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solidFill>
            </a:endParaRPr>
          </a:p>
          <a:p>
            <a:r>
              <a:rPr lang="en-US" sz="2000" dirty="0">
                <a:solidFill>
                  <a:schemeClr val="tx1"/>
                </a:solidFill>
              </a:rPr>
              <a:t>Social Sector                     20.0%              </a:t>
            </a:r>
            <a:r>
              <a:rPr lang="en-US" dirty="0">
                <a:solidFill>
                  <a:schemeClr val="tx1"/>
                </a:solidFill>
              </a:rPr>
              <a:t>₦23,622,500,000.00</a:t>
            </a:r>
          </a:p>
          <a:p>
            <a:pPr lvl="0"/>
            <a:endParaRPr 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ctrTitle"/>
          </p:nvPr>
        </p:nvSpPr>
        <p:spPr>
          <a:xfrm>
            <a:off x="228600" y="391055"/>
            <a:ext cx="6400800" cy="690033"/>
          </a:xfrm>
        </p:spPr>
        <p:txBody>
          <a:bodyPr>
            <a:noAutofit/>
          </a:bodyPr>
          <a:lstStyle/>
          <a:p>
            <a:pPr algn="l"/>
            <a:r>
              <a:rPr lang="en-US" sz="2000" b="1" dirty="0"/>
              <a:t>      Top MDAs with Recurrent Expenditure Allocations</a:t>
            </a:r>
            <a:r>
              <a:rPr lang="en-US" sz="2000" dirty="0"/>
              <a:t/>
            </a:r>
            <a:br>
              <a:rPr lang="en-US" sz="2000" dirty="0"/>
            </a:br>
            <a:endParaRPr lang="en-US" sz="2000" dirty="0"/>
          </a:p>
        </p:txBody>
      </p:sp>
      <p:sp>
        <p:nvSpPr>
          <p:cNvPr id="10" name="Rectangle 9"/>
          <p:cNvSpPr/>
          <p:nvPr/>
        </p:nvSpPr>
        <p:spPr>
          <a:xfrm>
            <a:off x="571500" y="776288"/>
            <a:ext cx="5715000" cy="5080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sz="2000" dirty="0">
                <a:solidFill>
                  <a:schemeClr val="tx1"/>
                </a:solidFill>
              </a:rPr>
              <a:t>  </a:t>
            </a:r>
          </a:p>
          <a:p>
            <a:r>
              <a:rPr lang="en-US" sz="2000" dirty="0">
                <a:solidFill>
                  <a:schemeClr val="tx1"/>
                </a:solidFill>
              </a:rPr>
              <a:t>           Ministry of Finance              ₦27,700,700,000.00</a:t>
            </a:r>
          </a:p>
          <a:p>
            <a:pPr algn="ctr"/>
            <a:endParaRPr lang="en-US" dirty="0"/>
          </a:p>
        </p:txBody>
      </p:sp>
      <p:sp>
        <p:nvSpPr>
          <p:cNvPr id="11" name="Rectangle 10"/>
          <p:cNvSpPr/>
          <p:nvPr/>
        </p:nvSpPr>
        <p:spPr>
          <a:xfrm>
            <a:off x="571500" y="1385888"/>
            <a:ext cx="5715000" cy="508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r>
              <a:rPr lang="en-US" dirty="0">
                <a:solidFill>
                  <a:schemeClr val="tx1"/>
                </a:solidFill>
              </a:rPr>
              <a:t>Governor’s Office                         ₦15,128,400,000.00</a:t>
            </a:r>
          </a:p>
          <a:p>
            <a:pPr algn="ctr"/>
            <a:endParaRPr lang="en-US" dirty="0"/>
          </a:p>
        </p:txBody>
      </p:sp>
      <p:sp>
        <p:nvSpPr>
          <p:cNvPr id="12" name="Rectangle 11"/>
          <p:cNvSpPr/>
          <p:nvPr/>
        </p:nvSpPr>
        <p:spPr>
          <a:xfrm>
            <a:off x="571500" y="1995488"/>
            <a:ext cx="5715000" cy="508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solidFill>
                  <a:schemeClr val="tx1"/>
                </a:solidFill>
              </a:rPr>
              <a:t>            Ministry of Health                          ₦9,689,900,000.00</a:t>
            </a:r>
          </a:p>
          <a:p>
            <a:r>
              <a:rPr lang="en-US" dirty="0">
                <a:solidFill>
                  <a:schemeClr val="tx1"/>
                </a:solidFill>
              </a:rPr>
              <a:t>  </a:t>
            </a:r>
          </a:p>
        </p:txBody>
      </p:sp>
      <p:sp>
        <p:nvSpPr>
          <p:cNvPr id="13" name="Rectangle 12"/>
          <p:cNvSpPr/>
          <p:nvPr/>
        </p:nvSpPr>
        <p:spPr>
          <a:xfrm>
            <a:off x="571500" y="2605088"/>
            <a:ext cx="5715000" cy="50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r>
              <a:rPr lang="en-US" dirty="0">
                <a:solidFill>
                  <a:schemeClr val="tx1"/>
                </a:solidFill>
              </a:rPr>
              <a:t>Ministry of Education                    ₦6,512,520,200.00</a:t>
            </a:r>
          </a:p>
          <a:p>
            <a:r>
              <a:rPr lang="en-US" dirty="0">
                <a:solidFill>
                  <a:schemeClr val="tx1"/>
                </a:solidFill>
              </a:rPr>
              <a:t>                                                   </a:t>
            </a:r>
          </a:p>
        </p:txBody>
      </p:sp>
      <p:sp>
        <p:nvSpPr>
          <p:cNvPr id="14" name="Rectangle 13"/>
          <p:cNvSpPr/>
          <p:nvPr/>
        </p:nvSpPr>
        <p:spPr>
          <a:xfrm>
            <a:off x="571500" y="3214688"/>
            <a:ext cx="5715000" cy="5334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solidFill>
                  <a:schemeClr val="tx1"/>
                </a:solidFill>
              </a:rPr>
              <a:t>            Office of the SSG                            ₦5,876,550,000.00</a:t>
            </a:r>
          </a:p>
          <a:p>
            <a:r>
              <a:rPr lang="en-US" dirty="0">
                <a:solidFill>
                  <a:schemeClr val="tx1"/>
                </a:solidFill>
              </a:rPr>
              <a:t>                                                                                 </a:t>
            </a:r>
          </a:p>
        </p:txBody>
      </p:sp>
      <p:sp>
        <p:nvSpPr>
          <p:cNvPr id="15" name="Rectangle 14"/>
          <p:cNvSpPr/>
          <p:nvPr/>
        </p:nvSpPr>
        <p:spPr>
          <a:xfrm>
            <a:off x="571500" y="3824288"/>
            <a:ext cx="5715000" cy="584200"/>
          </a:xfrm>
          <a:prstGeom prst="rect">
            <a:avLst/>
          </a:prstGeom>
          <a:solidFill>
            <a:srgbClr val="C0E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r>
              <a:rPr lang="en-US" dirty="0">
                <a:solidFill>
                  <a:schemeClr val="tx1"/>
                </a:solidFill>
              </a:rPr>
              <a:t>            Ministry of Higher Education        ₦4,979,600.000.00</a:t>
            </a:r>
          </a:p>
          <a:p>
            <a:endParaRPr lang="en-US" dirty="0">
              <a:solidFill>
                <a:schemeClr val="tx1"/>
              </a:solidFill>
            </a:endParaRPr>
          </a:p>
          <a:p>
            <a:r>
              <a:rPr lang="en-US" dirty="0">
                <a:solidFill>
                  <a:schemeClr val="tx1"/>
                </a:solidFill>
              </a:rPr>
              <a:t>                                                                                  </a:t>
            </a:r>
          </a:p>
        </p:txBody>
      </p:sp>
      <p:sp>
        <p:nvSpPr>
          <p:cNvPr id="16" name="Rectangle 15"/>
          <p:cNvSpPr/>
          <p:nvPr/>
        </p:nvSpPr>
        <p:spPr>
          <a:xfrm>
            <a:off x="571500" y="4510088"/>
            <a:ext cx="5715000" cy="5842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solidFill>
                  <a:schemeClr val="tx1"/>
                </a:solidFill>
              </a:rPr>
              <a:t>           State House of Assembly                ₦4,795,400,000.00</a:t>
            </a: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17" name="Rectangle 16"/>
          <p:cNvSpPr/>
          <p:nvPr/>
        </p:nvSpPr>
        <p:spPr>
          <a:xfrm>
            <a:off x="571500" y="5195888"/>
            <a:ext cx="5715000" cy="6096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r>
              <a:rPr lang="en-US" dirty="0">
                <a:solidFill>
                  <a:schemeClr val="tx1"/>
                </a:solidFill>
              </a:rPr>
              <a:t>           Judicial Service Commission          ₦2,865,420,000.00</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18" name="Rectangle 17"/>
          <p:cNvSpPr/>
          <p:nvPr/>
        </p:nvSpPr>
        <p:spPr>
          <a:xfrm>
            <a:off x="571500" y="5881688"/>
            <a:ext cx="57150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r>
              <a:rPr lang="en-US" dirty="0">
                <a:solidFill>
                  <a:schemeClr val="tx1"/>
                </a:solidFill>
              </a:rPr>
              <a:t>           Head of Civil Service                       ₦1,336,400,000.00</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19" name="Rectangle 18"/>
          <p:cNvSpPr/>
          <p:nvPr/>
        </p:nvSpPr>
        <p:spPr>
          <a:xfrm>
            <a:off x="571500" y="6592888"/>
            <a:ext cx="5715000" cy="584200"/>
          </a:xfrm>
          <a:prstGeom prst="rect">
            <a:avLst/>
          </a:prstGeom>
          <a:solidFill>
            <a:srgbClr val="C0E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Ministry  of Water Resources         ₦1,322,385,000.00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0" name="Rectangle 19"/>
          <p:cNvSpPr/>
          <p:nvPr/>
        </p:nvSpPr>
        <p:spPr>
          <a:xfrm>
            <a:off x="571500" y="7278688"/>
            <a:ext cx="5715000" cy="584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Others                                                 ₦7,312,925,000.00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pic>
        <p:nvPicPr>
          <p:cNvPr id="1028" name="Picture 4" descr="Money Bag Nigeria Naira Color icon in SVG, PNG formats"/>
          <p:cNvPicPr>
            <a:picLocks noChangeAspect="1" noChangeArrowheads="1"/>
          </p:cNvPicPr>
          <p:nvPr/>
        </p:nvPicPr>
        <p:blipFill>
          <a:blip r:embed="rId2" cstate="print"/>
          <a:srcRect/>
          <a:stretch>
            <a:fillRect/>
          </a:stretch>
        </p:blipFill>
        <p:spPr bwMode="auto">
          <a:xfrm>
            <a:off x="685800" y="852488"/>
            <a:ext cx="381000" cy="381000"/>
          </a:xfrm>
          <a:prstGeom prst="rect">
            <a:avLst/>
          </a:prstGeom>
          <a:noFill/>
        </p:spPr>
      </p:pic>
      <p:pic>
        <p:nvPicPr>
          <p:cNvPr id="1030" name="Picture 6" descr="C:\Users\MUH'D SALEH ADAMU\Downloads\Office and administration building free icon.jpeg"/>
          <p:cNvPicPr>
            <a:picLocks noChangeAspect="1" noChangeArrowheads="1"/>
          </p:cNvPicPr>
          <p:nvPr/>
        </p:nvPicPr>
        <p:blipFill>
          <a:blip r:embed="rId3" cstate="print"/>
          <a:srcRect/>
          <a:stretch>
            <a:fillRect/>
          </a:stretch>
        </p:blipFill>
        <p:spPr bwMode="auto">
          <a:xfrm>
            <a:off x="609600" y="1385888"/>
            <a:ext cx="546100" cy="457200"/>
          </a:xfrm>
          <a:prstGeom prst="rect">
            <a:avLst/>
          </a:prstGeom>
          <a:noFill/>
        </p:spPr>
      </p:pic>
      <p:pic>
        <p:nvPicPr>
          <p:cNvPr id="22" name="Picture 10" descr="Thumbnail for version as of 19:34, 2 November 2013"/>
          <p:cNvPicPr>
            <a:picLocks noChangeAspect="1" noChangeArrowheads="1"/>
          </p:cNvPicPr>
          <p:nvPr/>
        </p:nvPicPr>
        <p:blipFill>
          <a:blip r:embed="rId4"/>
          <a:srcRect/>
          <a:stretch>
            <a:fillRect/>
          </a:stretch>
        </p:blipFill>
        <p:spPr bwMode="auto">
          <a:xfrm>
            <a:off x="533400" y="1995488"/>
            <a:ext cx="609600" cy="533400"/>
          </a:xfrm>
          <a:prstGeom prst="rect">
            <a:avLst/>
          </a:prstGeom>
          <a:noFill/>
        </p:spPr>
      </p:pic>
      <p:pic>
        <p:nvPicPr>
          <p:cNvPr id="23" name="Picture 22" descr="kimberly-farmer-lUaaKCUANVI-unsplash.jpg"/>
          <p:cNvPicPr>
            <a:picLocks noChangeAspect="1"/>
          </p:cNvPicPr>
          <p:nvPr/>
        </p:nvPicPr>
        <p:blipFill>
          <a:blip r:embed="rId5" cstate="print"/>
          <a:stretch>
            <a:fillRect/>
          </a:stretch>
        </p:blipFill>
        <p:spPr>
          <a:xfrm>
            <a:off x="533400" y="2605088"/>
            <a:ext cx="609600" cy="533400"/>
          </a:xfrm>
          <a:prstGeom prst="rect">
            <a:avLst/>
          </a:prstGeom>
        </p:spPr>
      </p:pic>
      <p:pic>
        <p:nvPicPr>
          <p:cNvPr id="25" name="Picture 24" descr="md-duran-1VqHRwxcCCw-unsplash.jpg"/>
          <p:cNvPicPr>
            <a:picLocks noChangeAspect="1"/>
          </p:cNvPicPr>
          <p:nvPr/>
        </p:nvPicPr>
        <p:blipFill>
          <a:blip r:embed="rId6" cstate="print"/>
          <a:stretch>
            <a:fillRect/>
          </a:stretch>
        </p:blipFill>
        <p:spPr>
          <a:xfrm>
            <a:off x="609600" y="3824288"/>
            <a:ext cx="533400" cy="533400"/>
          </a:xfrm>
          <a:prstGeom prst="rect">
            <a:avLst/>
          </a:prstGeom>
        </p:spPr>
      </p:pic>
      <p:sp>
        <p:nvSpPr>
          <p:cNvPr id="2" name="AutoShape 4" descr="National Museum of Asian Art Announces Historic Partnership With Republic  of Yemen Government as U.S. Government Repatriates 77 Cultural Objects to  Yemen | Smithsonian Institution"/>
          <p:cNvSpPr>
            <a:spLocks noChangeAspect="1" noChangeArrowheads="1"/>
          </p:cNvSpPr>
          <p:nvPr/>
        </p:nvSpPr>
        <p:spPr bwMode="auto">
          <a:xfrm>
            <a:off x="155575" y="-685800"/>
            <a:ext cx="2552700" cy="17907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4" name="Picture 23" descr="Photo Gallery: Before and After Photos Show Value of ..."/>
          <p:cNvPicPr>
            <a:picLocks noChangeAspect="1" noChangeArrowheads="1"/>
          </p:cNvPicPr>
          <p:nvPr/>
        </p:nvPicPr>
        <p:blipFill>
          <a:blip r:embed="rId7" cstate="print"/>
          <a:srcRect/>
          <a:stretch>
            <a:fillRect/>
          </a:stretch>
        </p:blipFill>
        <p:spPr bwMode="auto">
          <a:xfrm>
            <a:off x="612775" y="3214688"/>
            <a:ext cx="454025" cy="457200"/>
          </a:xfrm>
          <a:prstGeom prst="rect">
            <a:avLst/>
          </a:prstGeom>
          <a:noFill/>
        </p:spPr>
      </p:pic>
      <p:pic>
        <p:nvPicPr>
          <p:cNvPr id="26" name="Picture 25" descr="Nigeria's_National_Assembly_Building_with_the_Mace.jpg"/>
          <p:cNvPicPr>
            <a:picLocks noChangeAspect="1"/>
          </p:cNvPicPr>
          <p:nvPr/>
        </p:nvPicPr>
        <p:blipFill>
          <a:blip r:embed="rId8" cstate="print"/>
          <a:stretch>
            <a:fillRect/>
          </a:stretch>
        </p:blipFill>
        <p:spPr>
          <a:xfrm>
            <a:off x="533400" y="4510088"/>
            <a:ext cx="609600" cy="533400"/>
          </a:xfrm>
          <a:prstGeom prst="rect">
            <a:avLst/>
          </a:prstGeom>
        </p:spPr>
      </p:pic>
      <p:sp>
        <p:nvSpPr>
          <p:cNvPr id="3" name="AutoShape 4" descr="SVG &gt; law lawyer measurement scales - Free SVG Image &amp; Icon. | SVG Silh"/>
          <p:cNvSpPr>
            <a:spLocks noChangeAspect="1" noChangeArrowheads="1"/>
          </p:cNvSpPr>
          <p:nvPr/>
        </p:nvSpPr>
        <p:spPr bwMode="auto">
          <a:xfrm>
            <a:off x="155575" y="250825"/>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AutoShape 6" descr="SVG &gt; law lawyer measurement scales - Free SVG Image &amp; Icon. | SVG Silh"/>
          <p:cNvSpPr>
            <a:spLocks noChangeAspect="1" noChangeArrowheads="1"/>
          </p:cNvSpPr>
          <p:nvPr/>
        </p:nvSpPr>
        <p:spPr bwMode="auto">
          <a:xfrm>
            <a:off x="155575" y="250825"/>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7" name="Picture 26" descr="Icon of Justice.jpeg"/>
          <p:cNvPicPr>
            <a:picLocks noChangeAspect="1"/>
          </p:cNvPicPr>
          <p:nvPr/>
        </p:nvPicPr>
        <p:blipFill>
          <a:blip r:embed="rId9"/>
          <a:stretch>
            <a:fillRect/>
          </a:stretch>
        </p:blipFill>
        <p:spPr>
          <a:xfrm>
            <a:off x="533400" y="5195888"/>
            <a:ext cx="533400" cy="609600"/>
          </a:xfrm>
          <a:prstGeom prst="rect">
            <a:avLst/>
          </a:prstGeom>
        </p:spPr>
      </p:pic>
      <p:pic>
        <p:nvPicPr>
          <p:cNvPr id="28" name="Picture 27" descr="work force icon.jpeg"/>
          <p:cNvPicPr>
            <a:picLocks noChangeAspect="1"/>
          </p:cNvPicPr>
          <p:nvPr/>
        </p:nvPicPr>
        <p:blipFill>
          <a:blip r:embed="rId10"/>
          <a:stretch>
            <a:fillRect/>
          </a:stretch>
        </p:blipFill>
        <p:spPr>
          <a:xfrm>
            <a:off x="533400" y="5881688"/>
            <a:ext cx="609600" cy="609600"/>
          </a:xfrm>
          <a:prstGeom prst="rect">
            <a:avLst/>
          </a:prstGeom>
        </p:spPr>
      </p:pic>
      <p:sp>
        <p:nvSpPr>
          <p:cNvPr id="5" name="AutoShape 4" descr="7,800+ Diversity Hands Icon Stock Illustrations, Royalty ..."/>
          <p:cNvSpPr>
            <a:spLocks noChangeAspect="1" noChangeArrowheads="1"/>
          </p:cNvSpPr>
          <p:nvPr/>
        </p:nvSpPr>
        <p:spPr bwMode="auto">
          <a:xfrm>
            <a:off x="155575" y="250825"/>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9" name="Picture 28" descr="tap head.png"/>
          <p:cNvPicPr>
            <a:picLocks noChangeAspect="1"/>
          </p:cNvPicPr>
          <p:nvPr/>
        </p:nvPicPr>
        <p:blipFill>
          <a:blip r:embed="rId11"/>
          <a:stretch>
            <a:fillRect/>
          </a:stretch>
        </p:blipFill>
        <p:spPr>
          <a:xfrm>
            <a:off x="533400" y="6567488"/>
            <a:ext cx="533400" cy="609600"/>
          </a:xfrm>
          <a:prstGeom prst="rect">
            <a:avLst/>
          </a:prstGeom>
        </p:spPr>
      </p:pic>
      <p:pic>
        <p:nvPicPr>
          <p:cNvPr id="30" name="Picture 29" descr="progressive hands.png"/>
          <p:cNvPicPr>
            <a:picLocks noChangeAspect="1"/>
          </p:cNvPicPr>
          <p:nvPr/>
        </p:nvPicPr>
        <p:blipFill>
          <a:blip r:embed="rId12"/>
          <a:stretch>
            <a:fillRect/>
          </a:stretch>
        </p:blipFill>
        <p:spPr>
          <a:xfrm>
            <a:off x="533400" y="7253288"/>
            <a:ext cx="609600" cy="6096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77842" y="304801"/>
            <a:ext cx="6018474" cy="8000999"/>
            <a:chOff x="377842" y="304801"/>
            <a:chExt cx="6018474" cy="8000999"/>
          </a:xfrm>
        </p:grpSpPr>
        <p:sp>
          <p:nvSpPr>
            <p:cNvPr id="13" name="Rectangle 1"/>
            <p:cNvSpPr>
              <a:spLocks noChangeArrowheads="1"/>
            </p:cNvSpPr>
            <p:nvPr/>
          </p:nvSpPr>
          <p:spPr bwMode="auto">
            <a:xfrm>
              <a:off x="377842" y="304801"/>
              <a:ext cx="5180649"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Calibri" pitchFamily="34" charset="0"/>
                  <a:ea typeface="Calibri" pitchFamily="34" charset="0"/>
                  <a:cs typeface="Calibri" pitchFamily="34" charset="0"/>
                </a:rPr>
                <a:t>Top MDAs with Capital Expenditure Allocations</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14" name="Rectangle 13"/>
            <p:cNvSpPr/>
            <p:nvPr/>
          </p:nvSpPr>
          <p:spPr>
            <a:xfrm>
              <a:off x="533400" y="685800"/>
              <a:ext cx="5791200" cy="5842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Ministry of Works &amp; Transport      ₦50,963,000,000.00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0" name="Rectangle 19"/>
            <p:cNvSpPr/>
            <p:nvPr/>
          </p:nvSpPr>
          <p:spPr>
            <a:xfrm>
              <a:off x="571500" y="1371600"/>
              <a:ext cx="5753100" cy="5842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Ministry  of Water Resources       ₦18,366,000,000.00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1" name="Rectangle 20"/>
            <p:cNvSpPr/>
            <p:nvPr/>
          </p:nvSpPr>
          <p:spPr>
            <a:xfrm>
              <a:off x="533400" y="2057400"/>
              <a:ext cx="5791200" cy="5334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r>
                <a:rPr lang="en-US" dirty="0">
                  <a:solidFill>
                    <a:schemeClr val="tx1"/>
                  </a:solidFill>
                </a:rPr>
                <a:t>           Ministry of Education                      ₦8,103,800,000.00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2" name="Rectangle 21"/>
            <p:cNvSpPr/>
            <p:nvPr/>
          </p:nvSpPr>
          <p:spPr>
            <a:xfrm>
              <a:off x="571500" y="2692400"/>
              <a:ext cx="5753100" cy="584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chemeClr val="tx1"/>
                  </a:solidFill>
                </a:rPr>
                <a:t>         Ministry of Agriculture                      ₦7,367,500,000.00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3" name="Rectangle 22"/>
            <p:cNvSpPr/>
            <p:nvPr/>
          </p:nvSpPr>
          <p:spPr>
            <a:xfrm>
              <a:off x="571500" y="3378200"/>
              <a:ext cx="5753100" cy="5842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r>
                <a:rPr lang="en-US" dirty="0">
                  <a:solidFill>
                    <a:schemeClr val="tx1"/>
                  </a:solidFill>
                </a:rPr>
                <a:t>          Ministry of Health                             ₦5,953,200,000.00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4" name="Rectangle 23"/>
            <p:cNvSpPr/>
            <p:nvPr/>
          </p:nvSpPr>
          <p:spPr>
            <a:xfrm>
              <a:off x="571500" y="4038600"/>
              <a:ext cx="5753100" cy="609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chemeClr val="tx1"/>
                  </a:solidFill>
                </a:rPr>
                <a:t>          Ministry of Higher Education          ₦5,768,000,000.00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5" name="Rectangle 24"/>
            <p:cNvSpPr/>
            <p:nvPr/>
          </p:nvSpPr>
          <p:spPr>
            <a:xfrm>
              <a:off x="571500" y="4724400"/>
              <a:ext cx="5753100" cy="609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chemeClr val="tx1"/>
                  </a:solidFill>
                </a:rPr>
                <a:t>          Ministry of Finance                          ₦4,310,500,000.00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6" name="Rectangle 25"/>
            <p:cNvSpPr/>
            <p:nvPr/>
          </p:nvSpPr>
          <p:spPr>
            <a:xfrm>
              <a:off x="571500" y="5410200"/>
              <a:ext cx="57531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r>
                <a:rPr lang="en-US" dirty="0">
                  <a:solidFill>
                    <a:schemeClr val="tx1"/>
                  </a:solidFill>
                </a:rPr>
                <a:t>           Ministry of Trade &amp; Industry          ₦3,510,400,000.00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7" name="Rectangle 26"/>
            <p:cNvSpPr/>
            <p:nvPr/>
          </p:nvSpPr>
          <p:spPr>
            <a:xfrm>
              <a:off x="571500" y="6172200"/>
              <a:ext cx="5753100" cy="6858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dirty="0" smtClean="0"/>
                <a:t>mm</a:t>
              </a:r>
              <a:endParaRPr lang="en-US" dirty="0"/>
            </a:p>
            <a:p>
              <a:r>
                <a:rPr lang="en-US" dirty="0"/>
                <a:t>                </a:t>
              </a:r>
            </a:p>
            <a:p>
              <a:endParaRPr lang="en-US" dirty="0" smtClean="0"/>
            </a:p>
            <a:p>
              <a:endParaRPr lang="en-US" dirty="0"/>
            </a:p>
            <a:p>
              <a:r>
                <a:rPr lang="en-US" dirty="0" smtClean="0"/>
                <a:t>               </a:t>
              </a:r>
              <a:r>
                <a:rPr lang="en-US" dirty="0" smtClean="0">
                  <a:solidFill>
                    <a:schemeClr val="tx1"/>
                  </a:solidFill>
                </a:rPr>
                <a:t> </a:t>
              </a:r>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chemeClr val="tx1"/>
                  </a:solidFill>
                </a:rPr>
                <a:t>                   </a:t>
              </a:r>
            </a:p>
            <a:p>
              <a:r>
                <a:rPr lang="en-US" dirty="0">
                  <a:solidFill>
                    <a:schemeClr val="tx1"/>
                  </a:solidFill>
                </a:rPr>
                <a:t>           Min. of Budget &amp; Econ. Planning   ₦2,512,000,000.00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8" name="Rectangle 27"/>
            <p:cNvSpPr/>
            <p:nvPr/>
          </p:nvSpPr>
          <p:spPr>
            <a:xfrm>
              <a:off x="571500" y="6959600"/>
              <a:ext cx="5753100" cy="660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chemeClr val="tx1"/>
                  </a:solidFill>
                </a:rPr>
                <a:t>           Ministry of Lands and Survey         ₦1,980,000,000.00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9" name="Rectangle 28"/>
            <p:cNvSpPr/>
            <p:nvPr/>
          </p:nvSpPr>
          <p:spPr>
            <a:xfrm>
              <a:off x="571500" y="7721600"/>
              <a:ext cx="5753100" cy="584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endParaRPr lang="en-US" dirty="0" smtClean="0"/>
            </a:p>
            <a:p>
              <a:endParaRPr lang="en-US" dirty="0" smtClean="0"/>
            </a:p>
            <a:p>
              <a:r>
                <a:rPr lang="en-US" dirty="0" smtClean="0"/>
                <a:t>              </a:t>
              </a:r>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chemeClr val="tx1"/>
                  </a:solidFill>
                </a:rPr>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Others                                              ₦11,709,400,000.00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pic>
          <p:nvPicPr>
            <p:cNvPr id="15" name="Picture 14" descr="progressive hands.png"/>
            <p:cNvPicPr>
              <a:picLocks noChangeAspect="1"/>
            </p:cNvPicPr>
            <p:nvPr/>
          </p:nvPicPr>
          <p:blipFill>
            <a:blip r:embed="rId2"/>
            <a:stretch>
              <a:fillRect/>
            </a:stretch>
          </p:blipFill>
          <p:spPr>
            <a:xfrm>
              <a:off x="533400" y="7696200"/>
              <a:ext cx="609600" cy="609600"/>
            </a:xfrm>
            <a:prstGeom prst="rect">
              <a:avLst/>
            </a:prstGeom>
          </p:spPr>
        </p:pic>
        <p:pic>
          <p:nvPicPr>
            <p:cNvPr id="16" name="Picture 15" descr="tap head.png"/>
            <p:cNvPicPr>
              <a:picLocks noChangeAspect="1"/>
            </p:cNvPicPr>
            <p:nvPr/>
          </p:nvPicPr>
          <p:blipFill>
            <a:blip r:embed="rId3"/>
            <a:stretch>
              <a:fillRect/>
            </a:stretch>
          </p:blipFill>
          <p:spPr>
            <a:xfrm>
              <a:off x="609600" y="1371600"/>
              <a:ext cx="533400" cy="533400"/>
            </a:xfrm>
            <a:prstGeom prst="rect">
              <a:avLst/>
            </a:prstGeom>
          </p:spPr>
        </p:pic>
        <p:pic>
          <p:nvPicPr>
            <p:cNvPr id="17" name="Picture 16" descr="kimberly-farmer-lUaaKCUANVI-unsplash.jpg"/>
            <p:cNvPicPr>
              <a:picLocks noChangeAspect="1"/>
            </p:cNvPicPr>
            <p:nvPr/>
          </p:nvPicPr>
          <p:blipFill>
            <a:blip r:embed="rId4" cstate="print"/>
            <a:stretch>
              <a:fillRect/>
            </a:stretch>
          </p:blipFill>
          <p:spPr>
            <a:xfrm>
              <a:off x="533400" y="2057400"/>
              <a:ext cx="609600" cy="533400"/>
            </a:xfrm>
            <a:prstGeom prst="rect">
              <a:avLst/>
            </a:prstGeom>
          </p:spPr>
        </p:pic>
        <p:pic>
          <p:nvPicPr>
            <p:cNvPr id="18" name="Picture 10" descr="Thumbnail for version as of 19:34, 2 November 2013"/>
            <p:cNvPicPr>
              <a:picLocks noChangeAspect="1" noChangeArrowheads="1"/>
            </p:cNvPicPr>
            <p:nvPr/>
          </p:nvPicPr>
          <p:blipFill>
            <a:blip r:embed="rId5"/>
            <a:srcRect/>
            <a:stretch>
              <a:fillRect/>
            </a:stretch>
          </p:blipFill>
          <p:spPr bwMode="auto">
            <a:xfrm>
              <a:off x="533400" y="3352800"/>
              <a:ext cx="609600" cy="609600"/>
            </a:xfrm>
            <a:prstGeom prst="rect">
              <a:avLst/>
            </a:prstGeom>
            <a:noFill/>
          </p:spPr>
        </p:pic>
        <p:pic>
          <p:nvPicPr>
            <p:cNvPr id="19" name="Picture 18" descr="md-duran-1VqHRwxcCCw-unsplash.jpg"/>
            <p:cNvPicPr>
              <a:picLocks noChangeAspect="1"/>
            </p:cNvPicPr>
            <p:nvPr/>
          </p:nvPicPr>
          <p:blipFill>
            <a:blip r:embed="rId6" cstate="print"/>
            <a:stretch>
              <a:fillRect/>
            </a:stretch>
          </p:blipFill>
          <p:spPr>
            <a:xfrm>
              <a:off x="609600" y="4114800"/>
              <a:ext cx="533400" cy="533400"/>
            </a:xfrm>
            <a:prstGeom prst="rect">
              <a:avLst/>
            </a:prstGeom>
          </p:spPr>
        </p:pic>
        <p:pic>
          <p:nvPicPr>
            <p:cNvPr id="30" name="Picture 2" descr="Money Bag Nigeria Naira Color icon in SVG, PNG formats"/>
            <p:cNvPicPr>
              <a:picLocks noChangeAspect="1" noChangeArrowheads="1"/>
            </p:cNvPicPr>
            <p:nvPr/>
          </p:nvPicPr>
          <p:blipFill>
            <a:blip r:embed="rId7" cstate="print"/>
            <a:srcRect/>
            <a:stretch>
              <a:fillRect/>
            </a:stretch>
          </p:blipFill>
          <p:spPr bwMode="auto">
            <a:xfrm>
              <a:off x="612775" y="4724400"/>
              <a:ext cx="454025" cy="609599"/>
            </a:xfrm>
            <a:prstGeom prst="rect">
              <a:avLst/>
            </a:prstGeom>
            <a:solidFill>
              <a:srgbClr val="00B050"/>
            </a:solidFill>
          </p:spPr>
        </p:pic>
        <p:pic>
          <p:nvPicPr>
            <p:cNvPr id="31" name="Picture 30" descr="bulldozer.png"/>
            <p:cNvPicPr>
              <a:picLocks noChangeAspect="1"/>
            </p:cNvPicPr>
            <p:nvPr/>
          </p:nvPicPr>
          <p:blipFill>
            <a:blip r:embed="rId8" cstate="print"/>
            <a:stretch>
              <a:fillRect/>
            </a:stretch>
          </p:blipFill>
          <p:spPr>
            <a:xfrm>
              <a:off x="533400" y="685800"/>
              <a:ext cx="594360" cy="533400"/>
            </a:xfrm>
            <a:prstGeom prst="rect">
              <a:avLst/>
            </a:prstGeom>
          </p:spPr>
        </p:pic>
        <p:pic>
          <p:nvPicPr>
            <p:cNvPr id="32" name="Picture 31" descr="agriculture icon.png"/>
            <p:cNvPicPr>
              <a:picLocks noChangeAspect="1"/>
            </p:cNvPicPr>
            <p:nvPr/>
          </p:nvPicPr>
          <p:blipFill>
            <a:blip r:embed="rId9"/>
            <a:stretch>
              <a:fillRect/>
            </a:stretch>
          </p:blipFill>
          <p:spPr>
            <a:xfrm>
              <a:off x="533400" y="2667000"/>
              <a:ext cx="533400" cy="609600"/>
            </a:xfrm>
            <a:prstGeom prst="rect">
              <a:avLst/>
            </a:prstGeom>
          </p:spPr>
        </p:pic>
        <p:pic>
          <p:nvPicPr>
            <p:cNvPr id="33" name="Picture 32" descr="trade.png"/>
            <p:cNvPicPr>
              <a:picLocks noChangeAspect="1"/>
            </p:cNvPicPr>
            <p:nvPr/>
          </p:nvPicPr>
          <p:blipFill>
            <a:blip r:embed="rId10"/>
            <a:stretch>
              <a:fillRect/>
            </a:stretch>
          </p:blipFill>
          <p:spPr>
            <a:xfrm>
              <a:off x="533400" y="5410200"/>
              <a:ext cx="609600" cy="685800"/>
            </a:xfrm>
            <a:prstGeom prst="rect">
              <a:avLst/>
            </a:prstGeom>
          </p:spPr>
        </p:pic>
        <p:pic>
          <p:nvPicPr>
            <p:cNvPr id="34" name="Picture 33" descr="61iPXV2TTkL._AC_SL100_.jpg"/>
            <p:cNvPicPr>
              <a:picLocks noChangeAspect="1"/>
            </p:cNvPicPr>
            <p:nvPr/>
          </p:nvPicPr>
          <p:blipFill>
            <a:blip r:embed="rId11"/>
            <a:stretch>
              <a:fillRect/>
            </a:stretch>
          </p:blipFill>
          <p:spPr>
            <a:xfrm>
              <a:off x="457200" y="6934200"/>
              <a:ext cx="685800" cy="685800"/>
            </a:xfrm>
            <a:prstGeom prst="rect">
              <a:avLst/>
            </a:prstGeom>
          </p:spPr>
        </p:pic>
        <p:pic>
          <p:nvPicPr>
            <p:cNvPr id="35" name="Picture 34" descr="budget icon 2.jpg"/>
            <p:cNvPicPr>
              <a:picLocks noChangeAspect="1"/>
            </p:cNvPicPr>
            <p:nvPr/>
          </p:nvPicPr>
          <p:blipFill>
            <a:blip r:embed="rId12" cstate="print"/>
            <a:stretch>
              <a:fillRect/>
            </a:stretch>
          </p:blipFill>
          <p:spPr>
            <a:xfrm>
              <a:off x="533400" y="6172200"/>
              <a:ext cx="609600" cy="685800"/>
            </a:xfrm>
            <a:prstGeom prst="rect">
              <a:avLst/>
            </a:prstGeom>
          </p:spPr>
        </p:pic>
        <p:sp>
          <p:nvSpPr>
            <p:cNvPr id="4" name="Rectangle 3"/>
            <p:cNvSpPr/>
            <p:nvPr/>
          </p:nvSpPr>
          <p:spPr>
            <a:xfrm>
              <a:off x="1178858" y="6172200"/>
              <a:ext cx="518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222358" y="6336268"/>
              <a:ext cx="5173958" cy="369332"/>
            </a:xfrm>
            <a:prstGeom prst="rect">
              <a:avLst/>
            </a:prstGeom>
            <a:noFill/>
          </p:spPr>
          <p:txBody>
            <a:bodyPr wrap="square" rtlCol="0">
              <a:spAutoFit/>
            </a:bodyPr>
            <a:lstStyle/>
            <a:p>
              <a:r>
                <a:rPr lang="en-US" dirty="0" smtClean="0"/>
                <a:t>Ministry of </a:t>
              </a:r>
              <a:r>
                <a:rPr lang="en-US" dirty="0" err="1" smtClean="0"/>
                <a:t>Budg</a:t>
              </a:r>
              <a:r>
                <a:rPr lang="en-US" dirty="0" smtClean="0"/>
                <a:t> &amp; Econ Planning  </a:t>
              </a:r>
              <a:r>
                <a:rPr lang="en-US" dirty="0" smtClean="0">
                  <a:latin typeface="Calibri" panose="020F0502020204030204" pitchFamily="34" charset="0"/>
                  <a:cs typeface="Calibri" panose="020F0502020204030204" pitchFamily="34" charset="0"/>
                </a:rPr>
                <a:t>₦2,510,000,000.00</a:t>
              </a:r>
              <a:endParaRPr lang="en-US" dirty="0"/>
            </a:p>
          </p:txBody>
        </p:sp>
        <p:sp>
          <p:nvSpPr>
            <p:cNvPr id="5" name="Rectangle 4"/>
            <p:cNvSpPr/>
            <p:nvPr/>
          </p:nvSpPr>
          <p:spPr>
            <a:xfrm>
              <a:off x="1219200" y="7010400"/>
              <a:ext cx="2971800" cy="6096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Directorate Lands</a:t>
              </a:r>
              <a:endParaRPr lang="en-US" dirty="0">
                <a:solidFill>
                  <a:schemeClr val="tx1"/>
                </a:solidFill>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xmlns="" id="{AB45A142-4255-493C-8284-5D566C121B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75683" y="5398068"/>
            <a:ext cx="6124353" cy="3261794"/>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 name="TextBox 1">
            <a:extLst>
              <a:ext uri="{FF2B5EF4-FFF2-40B4-BE49-F238E27FC236}">
                <a16:creationId xmlns:a16="http://schemas.microsoft.com/office/drawing/2014/main" xmlns="" id="{6A196899-9C3C-1897-7F71-D90418BA4D5F}"/>
              </a:ext>
            </a:extLst>
          </p:cNvPr>
          <p:cNvSpPr txBox="1"/>
          <p:nvPr/>
        </p:nvSpPr>
        <p:spPr>
          <a:xfrm>
            <a:off x="554108" y="5734419"/>
            <a:ext cx="5747455" cy="1524170"/>
          </a:xfrm>
          <a:prstGeom prst="rect">
            <a:avLst/>
          </a:prstGeom>
        </p:spPr>
        <p:txBody>
          <a:bodyPr vert="horz" lIns="91440" tIns="45720" rIns="91440" bIns="45720" rtlCol="0" anchor="b">
            <a:normAutofit/>
          </a:bodyPr>
          <a:lstStyle/>
          <a:p>
            <a:pPr algn="ctr" defTabSz="685800">
              <a:lnSpc>
                <a:spcPct val="90000"/>
              </a:lnSpc>
              <a:spcBef>
                <a:spcPct val="0"/>
              </a:spcBef>
              <a:spcAft>
                <a:spcPts val="600"/>
              </a:spcAft>
            </a:pPr>
            <a:r>
              <a:rPr lang="en-US" sz="4500" dirty="0">
                <a:solidFill>
                  <a:srgbClr val="FFFFFF"/>
                </a:solidFill>
                <a:latin typeface="+mj-lt"/>
                <a:ea typeface="+mj-ea"/>
                <a:cs typeface="+mj-cs"/>
              </a:rPr>
              <a:t>Total Expenditure By Main Sectors</a:t>
            </a:r>
          </a:p>
        </p:txBody>
      </p:sp>
      <p:cxnSp>
        <p:nvCxnSpPr>
          <p:cNvPr id="18" name="Straight Connector 17">
            <a:extLst>
              <a:ext uri="{FF2B5EF4-FFF2-40B4-BE49-F238E27FC236}">
                <a16:creationId xmlns:a16="http://schemas.microsoft.com/office/drawing/2014/main" xmlns="" id="{38FB9660-F42F-4313-BBC4-47C007FE48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26874" y="7340986"/>
            <a:ext cx="5184066"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10" name="Table 9">
            <a:extLst>
              <a:ext uri="{FF2B5EF4-FFF2-40B4-BE49-F238E27FC236}">
                <a16:creationId xmlns:a16="http://schemas.microsoft.com/office/drawing/2014/main" xmlns="" id="{CA197A58-DE24-1E96-CF1B-0DBA44B7305F}"/>
              </a:ext>
            </a:extLst>
          </p:cNvPr>
          <p:cNvGraphicFramePr>
            <a:graphicFrameLocks noGrp="1"/>
          </p:cNvGraphicFramePr>
          <p:nvPr>
            <p:extLst>
              <p:ext uri="{D42A27DB-BD31-4B8C-83A1-F6EECF244321}">
                <p14:modId xmlns:p14="http://schemas.microsoft.com/office/powerpoint/2010/main" val="2031759966"/>
              </p:ext>
            </p:extLst>
          </p:nvPr>
        </p:nvGraphicFramePr>
        <p:xfrm>
          <a:off x="385208" y="914400"/>
          <a:ext cx="2769492" cy="1207008"/>
        </p:xfrm>
        <a:graphic>
          <a:graphicData uri="http://schemas.openxmlformats.org/drawingml/2006/table">
            <a:tbl>
              <a:tblPr firstRow="1" bandRow="1"/>
              <a:tblGrid>
                <a:gridCol w="2769492">
                  <a:extLst>
                    <a:ext uri="{9D8B030D-6E8A-4147-A177-3AD203B41FA5}">
                      <a16:colId xmlns:a16="http://schemas.microsoft.com/office/drawing/2014/main" xmlns="" val="1370235485"/>
                    </a:ext>
                  </a:extLst>
                </a:gridCol>
              </a:tblGrid>
              <a:tr h="603504">
                <a:tc>
                  <a:txBody>
                    <a:bodyPr/>
                    <a:lstStyle/>
                    <a:p>
                      <a:pPr algn="ctr" fontAlgn="ctr"/>
                      <a:r>
                        <a:rPr lang="en-US" sz="3300" b="1" i="0" u="none" strike="noStrike" dirty="0">
                          <a:solidFill>
                            <a:srgbClr val="FFFFFF"/>
                          </a:solidFill>
                          <a:effectLst/>
                          <a:latin typeface="Calibri" panose="020F0502020204030204" pitchFamily="34" charset="0"/>
                        </a:rPr>
                        <a:t>Admin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603504">
                <a:tc>
                  <a:txBody>
                    <a:bodyPr/>
                    <a:lstStyle/>
                    <a:p>
                      <a:pPr algn="l" fontAlgn="b"/>
                      <a:r>
                        <a:rPr lang="en-US" sz="2400" b="0" i="1" u="none" strike="noStrike" dirty="0">
                          <a:solidFill>
                            <a:srgbClr val="FF0000"/>
                          </a:solidFill>
                          <a:effectLst/>
                          <a:latin typeface="Calibri" panose="020F0502020204030204" pitchFamily="34" charset="0"/>
                        </a:rPr>
                        <a:t> </a:t>
                      </a:r>
                      <a:r>
                        <a:rPr lang="en-US" sz="2400" dirty="0" smtClean="0">
                          <a:solidFill>
                            <a:schemeClr val="tx1"/>
                          </a:solidFill>
                        </a:rPr>
                        <a:t>₦32,874,900,000.00</a:t>
                      </a:r>
                      <a:endParaRPr lang="en-US" sz="2000" b="0" i="1" u="none" strike="noStrike" dirty="0">
                        <a:solidFill>
                          <a:srgbClr val="FF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graphicFrame>
        <p:nvGraphicFramePr>
          <p:cNvPr id="22" name="Table 21">
            <a:extLst>
              <a:ext uri="{FF2B5EF4-FFF2-40B4-BE49-F238E27FC236}">
                <a16:creationId xmlns:a16="http://schemas.microsoft.com/office/drawing/2014/main" xmlns="" id="{BEF6ADFD-CF18-6740-2ED4-914183BA1C41}"/>
              </a:ext>
            </a:extLst>
          </p:cNvPr>
          <p:cNvGraphicFramePr>
            <a:graphicFrameLocks noGrp="1"/>
          </p:cNvGraphicFramePr>
          <p:nvPr>
            <p:extLst>
              <p:ext uri="{D42A27DB-BD31-4B8C-83A1-F6EECF244321}">
                <p14:modId xmlns:p14="http://schemas.microsoft.com/office/powerpoint/2010/main" val="1489838388"/>
              </p:ext>
            </p:extLst>
          </p:nvPr>
        </p:nvGraphicFramePr>
        <p:xfrm>
          <a:off x="457200" y="3124200"/>
          <a:ext cx="2590800" cy="1207008"/>
        </p:xfrm>
        <a:graphic>
          <a:graphicData uri="http://schemas.openxmlformats.org/drawingml/2006/table">
            <a:tbl>
              <a:tblPr firstRow="1" bandRow="1"/>
              <a:tblGrid>
                <a:gridCol w="2590800">
                  <a:extLst>
                    <a:ext uri="{9D8B030D-6E8A-4147-A177-3AD203B41FA5}">
                      <a16:colId xmlns:a16="http://schemas.microsoft.com/office/drawing/2014/main" xmlns="" val="1370235485"/>
                    </a:ext>
                  </a:extLst>
                </a:gridCol>
              </a:tblGrid>
              <a:tr h="603504">
                <a:tc>
                  <a:txBody>
                    <a:bodyPr/>
                    <a:lstStyle/>
                    <a:p>
                      <a:pPr algn="ctr" fontAlgn="ctr"/>
                      <a:r>
                        <a:rPr lang="en-US" sz="3300" b="1" i="0" u="none" strike="noStrike" dirty="0">
                          <a:solidFill>
                            <a:srgbClr val="FFFFFF"/>
                          </a:solidFill>
                          <a:effectLst/>
                          <a:latin typeface="Calibri" panose="020F0502020204030204" pitchFamily="34" charset="0"/>
                        </a:rPr>
                        <a:t>Law &amp; Justice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603504">
                <a:tc>
                  <a:txBody>
                    <a:bodyPr/>
                    <a:lstStyle/>
                    <a:p>
                      <a:pPr algn="l" fontAlgn="b"/>
                      <a:r>
                        <a:rPr lang="en-US" sz="2400" b="0" i="1" u="none" strike="noStrike" dirty="0">
                          <a:solidFill>
                            <a:srgbClr val="FF0000"/>
                          </a:solidFill>
                          <a:effectLst/>
                          <a:latin typeface="Calibri" panose="020F0502020204030204" pitchFamily="34" charset="0"/>
                        </a:rPr>
                        <a:t> </a:t>
                      </a:r>
                      <a:r>
                        <a:rPr lang="en-US" sz="2400" dirty="0" smtClean="0">
                          <a:solidFill>
                            <a:schemeClr val="tx1"/>
                          </a:solidFill>
                        </a:rPr>
                        <a:t>₦6,349,672,000.0</a:t>
                      </a:r>
                      <a:endParaRPr lang="en-US" sz="2000" b="0" i="1" u="none" strike="noStrike" dirty="0">
                        <a:solidFill>
                          <a:srgbClr val="FF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graphicFrame>
        <p:nvGraphicFramePr>
          <p:cNvPr id="23" name="Table 22">
            <a:extLst>
              <a:ext uri="{FF2B5EF4-FFF2-40B4-BE49-F238E27FC236}">
                <a16:creationId xmlns:a16="http://schemas.microsoft.com/office/drawing/2014/main" xmlns="" id="{8808A737-3ED7-D3A6-6136-677F70E89E74}"/>
              </a:ext>
            </a:extLst>
          </p:cNvPr>
          <p:cNvGraphicFramePr>
            <a:graphicFrameLocks noGrp="1"/>
          </p:cNvGraphicFramePr>
          <p:nvPr>
            <p:extLst>
              <p:ext uri="{D42A27DB-BD31-4B8C-83A1-F6EECF244321}">
                <p14:modId xmlns:p14="http://schemas.microsoft.com/office/powerpoint/2010/main" val="3608805457"/>
              </p:ext>
            </p:extLst>
          </p:nvPr>
        </p:nvGraphicFramePr>
        <p:xfrm>
          <a:off x="3663042" y="914400"/>
          <a:ext cx="2798894" cy="1207008"/>
        </p:xfrm>
        <a:graphic>
          <a:graphicData uri="http://schemas.openxmlformats.org/drawingml/2006/table">
            <a:tbl>
              <a:tblPr firstRow="1" bandRow="1"/>
              <a:tblGrid>
                <a:gridCol w="2798894">
                  <a:extLst>
                    <a:ext uri="{9D8B030D-6E8A-4147-A177-3AD203B41FA5}">
                      <a16:colId xmlns:a16="http://schemas.microsoft.com/office/drawing/2014/main" xmlns="" val="1370235485"/>
                    </a:ext>
                  </a:extLst>
                </a:gridCol>
              </a:tblGrid>
              <a:tr h="603504">
                <a:tc>
                  <a:txBody>
                    <a:bodyPr/>
                    <a:lstStyle/>
                    <a:p>
                      <a:pPr algn="ctr" fontAlgn="ctr"/>
                      <a:r>
                        <a:rPr lang="en-US" sz="3300" b="1" i="0" u="none" strike="noStrike" dirty="0">
                          <a:solidFill>
                            <a:srgbClr val="FFFFFF"/>
                          </a:solidFill>
                          <a:effectLst/>
                          <a:latin typeface="Calibri" panose="020F0502020204030204" pitchFamily="34" charset="0"/>
                        </a:rPr>
                        <a:t>Social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603504">
                <a:tc>
                  <a:txBody>
                    <a:bodyPr/>
                    <a:lstStyle/>
                    <a:p>
                      <a:pPr algn="l" fontAlgn="b"/>
                      <a:r>
                        <a:rPr lang="en-US" sz="2800" b="0" i="0" u="none" strike="noStrike" dirty="0">
                          <a:solidFill>
                            <a:srgbClr val="000000"/>
                          </a:solidFill>
                          <a:effectLst/>
                          <a:latin typeface="Calibri" panose="020F0502020204030204" pitchFamily="34" charset="0"/>
                        </a:rPr>
                        <a:t> </a:t>
                      </a:r>
                      <a:r>
                        <a:rPr lang="en-US" sz="2400" dirty="0" smtClean="0">
                          <a:solidFill>
                            <a:schemeClr val="tx1"/>
                          </a:solidFill>
                        </a:rPr>
                        <a:t>₦47,003,070,000.00</a:t>
                      </a:r>
                      <a:endParaRPr lang="en-US" sz="2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graphicFrame>
        <p:nvGraphicFramePr>
          <p:cNvPr id="25" name="Table 24">
            <a:extLst>
              <a:ext uri="{FF2B5EF4-FFF2-40B4-BE49-F238E27FC236}">
                <a16:creationId xmlns:a16="http://schemas.microsoft.com/office/drawing/2014/main" xmlns="" id="{47D794B0-CC6D-BA92-86FE-CF37ADCF5B3C}"/>
              </a:ext>
            </a:extLst>
          </p:cNvPr>
          <p:cNvGraphicFramePr>
            <a:graphicFrameLocks noGrp="1"/>
          </p:cNvGraphicFramePr>
          <p:nvPr>
            <p:extLst>
              <p:ext uri="{D42A27DB-BD31-4B8C-83A1-F6EECF244321}">
                <p14:modId xmlns:p14="http://schemas.microsoft.com/office/powerpoint/2010/main" val="1739067776"/>
              </p:ext>
            </p:extLst>
          </p:nvPr>
        </p:nvGraphicFramePr>
        <p:xfrm>
          <a:off x="3609521" y="3200400"/>
          <a:ext cx="2871465" cy="1207008"/>
        </p:xfrm>
        <a:graphic>
          <a:graphicData uri="http://schemas.openxmlformats.org/drawingml/2006/table">
            <a:tbl>
              <a:tblPr firstRow="1" bandRow="1"/>
              <a:tblGrid>
                <a:gridCol w="2871465">
                  <a:extLst>
                    <a:ext uri="{9D8B030D-6E8A-4147-A177-3AD203B41FA5}">
                      <a16:colId xmlns:a16="http://schemas.microsoft.com/office/drawing/2014/main" xmlns="" val="1370235485"/>
                    </a:ext>
                  </a:extLst>
                </a:gridCol>
              </a:tblGrid>
              <a:tr h="548640">
                <a:tc>
                  <a:txBody>
                    <a:bodyPr/>
                    <a:lstStyle/>
                    <a:p>
                      <a:pPr algn="ctr" fontAlgn="ctr"/>
                      <a:r>
                        <a:rPr lang="en-US" sz="3300" b="1" i="0" u="none" strike="noStrike" dirty="0">
                          <a:solidFill>
                            <a:srgbClr val="FFFFFF"/>
                          </a:solidFill>
                          <a:effectLst/>
                          <a:latin typeface="Calibri" panose="020F0502020204030204" pitchFamily="34" charset="0"/>
                        </a:rPr>
                        <a:t>Economic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65836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b="0" i="1" u="none" strike="noStrike" dirty="0">
                          <a:solidFill>
                            <a:srgbClr val="FF0000"/>
                          </a:solidFill>
                          <a:effectLst/>
                          <a:latin typeface="Calibri" panose="020F0502020204030204" pitchFamily="34" charset="0"/>
                        </a:rPr>
                        <a:t> </a:t>
                      </a:r>
                      <a:r>
                        <a:rPr lang="en-US" sz="2400" dirty="0" smtClean="0">
                          <a:solidFill>
                            <a:schemeClr val="tx1"/>
                          </a:solidFill>
                        </a:rPr>
                        <a:t>₦121,836,360,000.00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spTree>
    <p:extLst>
      <p:ext uri="{BB962C8B-B14F-4D97-AF65-F5344CB8AC3E}">
        <p14:creationId xmlns:p14="http://schemas.microsoft.com/office/powerpoint/2010/main" val="1450515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ctrTitle"/>
          </p:nvPr>
        </p:nvSpPr>
        <p:spPr>
          <a:xfrm>
            <a:off x="228600" y="452967"/>
            <a:ext cx="6400800" cy="690033"/>
          </a:xfrm>
        </p:spPr>
        <p:txBody>
          <a:bodyPr>
            <a:noAutofit/>
          </a:bodyPr>
          <a:lstStyle/>
          <a:p>
            <a:pPr algn="l"/>
            <a:r>
              <a:rPr lang="en-US" sz="2000" b="1" dirty="0"/>
              <a:t>      Top MDAs with Recurrent Expenditure Allocations</a:t>
            </a:r>
            <a:r>
              <a:rPr lang="en-US" sz="2000" dirty="0"/>
              <a:t/>
            </a:r>
            <a:br>
              <a:rPr lang="en-US" sz="2000" dirty="0"/>
            </a:br>
            <a:endParaRPr lang="en-US" sz="2000" dirty="0"/>
          </a:p>
        </p:txBody>
      </p:sp>
      <p:sp>
        <p:nvSpPr>
          <p:cNvPr id="10" name="Rectangle 9"/>
          <p:cNvSpPr/>
          <p:nvPr/>
        </p:nvSpPr>
        <p:spPr>
          <a:xfrm>
            <a:off x="571500" y="838200"/>
            <a:ext cx="5715000" cy="5080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sz="2000" dirty="0">
                <a:solidFill>
                  <a:schemeClr val="tx1"/>
                </a:solidFill>
              </a:rPr>
              <a:t>  </a:t>
            </a:r>
          </a:p>
          <a:p>
            <a:r>
              <a:rPr lang="en-US" sz="2000" dirty="0">
                <a:solidFill>
                  <a:schemeClr val="tx1"/>
                </a:solidFill>
              </a:rPr>
              <a:t>           Ministry of Finance              ₦27,700,700,000.00</a:t>
            </a:r>
          </a:p>
          <a:p>
            <a:pPr algn="ctr"/>
            <a:endParaRPr lang="en-US" dirty="0"/>
          </a:p>
        </p:txBody>
      </p:sp>
      <p:sp>
        <p:nvSpPr>
          <p:cNvPr id="11" name="Rectangle 10"/>
          <p:cNvSpPr/>
          <p:nvPr/>
        </p:nvSpPr>
        <p:spPr>
          <a:xfrm>
            <a:off x="571500" y="1447800"/>
            <a:ext cx="5715000" cy="508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r>
              <a:rPr lang="en-US" dirty="0">
                <a:solidFill>
                  <a:schemeClr val="tx1"/>
                </a:solidFill>
              </a:rPr>
              <a:t>Governor’s Office                         ₦15,128,400,000.00</a:t>
            </a:r>
          </a:p>
          <a:p>
            <a:pPr algn="ctr"/>
            <a:endParaRPr lang="en-US" dirty="0"/>
          </a:p>
        </p:txBody>
      </p:sp>
      <p:sp>
        <p:nvSpPr>
          <p:cNvPr id="12" name="Rectangle 11"/>
          <p:cNvSpPr/>
          <p:nvPr/>
        </p:nvSpPr>
        <p:spPr>
          <a:xfrm>
            <a:off x="571500" y="2057400"/>
            <a:ext cx="5715000" cy="508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solidFill>
                  <a:schemeClr val="tx1"/>
                </a:solidFill>
              </a:rPr>
              <a:t>            Ministry of Health                          ₦9,689,900,000.00</a:t>
            </a:r>
          </a:p>
          <a:p>
            <a:r>
              <a:rPr lang="en-US" dirty="0">
                <a:solidFill>
                  <a:schemeClr val="tx1"/>
                </a:solidFill>
              </a:rPr>
              <a:t>  </a:t>
            </a:r>
          </a:p>
        </p:txBody>
      </p:sp>
      <p:sp>
        <p:nvSpPr>
          <p:cNvPr id="13" name="Rectangle 12"/>
          <p:cNvSpPr/>
          <p:nvPr/>
        </p:nvSpPr>
        <p:spPr>
          <a:xfrm>
            <a:off x="571500" y="2667000"/>
            <a:ext cx="5715000" cy="50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r>
              <a:rPr lang="en-US" dirty="0">
                <a:solidFill>
                  <a:schemeClr val="tx1"/>
                </a:solidFill>
              </a:rPr>
              <a:t>Ministry of Education                    ₦6,512,520,200.00</a:t>
            </a:r>
          </a:p>
          <a:p>
            <a:r>
              <a:rPr lang="en-US" dirty="0">
                <a:solidFill>
                  <a:schemeClr val="tx1"/>
                </a:solidFill>
              </a:rPr>
              <a:t>                                                   </a:t>
            </a:r>
          </a:p>
        </p:txBody>
      </p:sp>
      <p:sp>
        <p:nvSpPr>
          <p:cNvPr id="14" name="Rectangle 13"/>
          <p:cNvSpPr/>
          <p:nvPr/>
        </p:nvSpPr>
        <p:spPr>
          <a:xfrm>
            <a:off x="571500" y="3276600"/>
            <a:ext cx="5715000" cy="5334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solidFill>
                  <a:schemeClr val="tx1"/>
                </a:solidFill>
              </a:rPr>
              <a:t>            Office of the SSG                            ₦5,876,550,000.00</a:t>
            </a:r>
          </a:p>
          <a:p>
            <a:r>
              <a:rPr lang="en-US" dirty="0">
                <a:solidFill>
                  <a:schemeClr val="tx1"/>
                </a:solidFill>
              </a:rPr>
              <a:t>                                                                                 </a:t>
            </a:r>
          </a:p>
        </p:txBody>
      </p:sp>
      <p:sp>
        <p:nvSpPr>
          <p:cNvPr id="15" name="Rectangle 14"/>
          <p:cNvSpPr/>
          <p:nvPr/>
        </p:nvSpPr>
        <p:spPr>
          <a:xfrm>
            <a:off x="571500" y="3886200"/>
            <a:ext cx="5715000" cy="584200"/>
          </a:xfrm>
          <a:prstGeom prst="rect">
            <a:avLst/>
          </a:prstGeom>
          <a:solidFill>
            <a:srgbClr val="C0E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r>
              <a:rPr lang="en-US" dirty="0">
                <a:solidFill>
                  <a:schemeClr val="tx1"/>
                </a:solidFill>
              </a:rPr>
              <a:t>            Ministry of Higher Education        ₦4,979,600.000.00</a:t>
            </a:r>
          </a:p>
          <a:p>
            <a:endParaRPr lang="en-US" dirty="0">
              <a:solidFill>
                <a:schemeClr val="tx1"/>
              </a:solidFill>
            </a:endParaRPr>
          </a:p>
          <a:p>
            <a:r>
              <a:rPr lang="en-US" dirty="0">
                <a:solidFill>
                  <a:schemeClr val="tx1"/>
                </a:solidFill>
              </a:rPr>
              <a:t>                                                                                  </a:t>
            </a:r>
          </a:p>
        </p:txBody>
      </p:sp>
      <p:sp>
        <p:nvSpPr>
          <p:cNvPr id="16" name="Rectangle 15"/>
          <p:cNvSpPr/>
          <p:nvPr/>
        </p:nvSpPr>
        <p:spPr>
          <a:xfrm>
            <a:off x="571500" y="4572000"/>
            <a:ext cx="5715000" cy="5842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solidFill>
                  <a:schemeClr val="tx1"/>
                </a:solidFill>
              </a:rPr>
              <a:t>           State House of Assembly                ₦4,795,400,000.00</a:t>
            </a: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17" name="Rectangle 16"/>
          <p:cNvSpPr/>
          <p:nvPr/>
        </p:nvSpPr>
        <p:spPr>
          <a:xfrm>
            <a:off x="571500" y="5257800"/>
            <a:ext cx="5715000" cy="6096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r>
              <a:rPr lang="en-US" dirty="0">
                <a:solidFill>
                  <a:schemeClr val="tx1"/>
                </a:solidFill>
              </a:rPr>
              <a:t>           Judicial Service Commission          ₦2,865,420,000.00</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18" name="Rectangle 17"/>
          <p:cNvSpPr/>
          <p:nvPr/>
        </p:nvSpPr>
        <p:spPr>
          <a:xfrm>
            <a:off x="571500" y="5943600"/>
            <a:ext cx="57150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r>
              <a:rPr lang="en-US" dirty="0">
                <a:solidFill>
                  <a:schemeClr val="tx1"/>
                </a:solidFill>
              </a:rPr>
              <a:t>           Head of Civil Service                       ₦1,336,400,000.00</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19" name="Rectangle 18"/>
          <p:cNvSpPr/>
          <p:nvPr/>
        </p:nvSpPr>
        <p:spPr>
          <a:xfrm>
            <a:off x="571500" y="6654800"/>
            <a:ext cx="5715000" cy="584200"/>
          </a:xfrm>
          <a:prstGeom prst="rect">
            <a:avLst/>
          </a:prstGeom>
          <a:solidFill>
            <a:srgbClr val="C0E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Ministry  of Water Resources         ₦1,322,385,000.00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sp>
        <p:nvSpPr>
          <p:cNvPr id="20" name="Rectangle 19"/>
          <p:cNvSpPr/>
          <p:nvPr/>
        </p:nvSpPr>
        <p:spPr>
          <a:xfrm>
            <a:off x="571500" y="7340600"/>
            <a:ext cx="5715000" cy="584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a:p>
            <a:r>
              <a:rPr lang="en-US" dirty="0"/>
              <a:t>                </a:t>
            </a:r>
          </a:p>
          <a:p>
            <a:endParaRPr lang="en-US" dirty="0"/>
          </a:p>
          <a:p>
            <a:r>
              <a:rPr lang="en-US" dirty="0"/>
              <a:t>                </a:t>
            </a:r>
            <a:r>
              <a:rPr lang="en-US" dirty="0">
                <a:solidFill>
                  <a:schemeClr val="tx1"/>
                </a:solidFill>
              </a:rPr>
              <a:t> </a:t>
            </a:r>
          </a:p>
          <a:p>
            <a:endParaRPr lang="en-US" dirty="0">
              <a:solidFill>
                <a:schemeClr val="tx1"/>
              </a:solidFill>
            </a:endParaRPr>
          </a:p>
          <a:p>
            <a:r>
              <a:rPr lang="en-US" dirty="0">
                <a:solidFill>
                  <a:schemeClr val="tx1"/>
                </a:solidFill>
              </a:rPr>
              <a:t>          Others                                                 ₦7,312,925,000.00</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p:txBody>
      </p:sp>
      <p:pic>
        <p:nvPicPr>
          <p:cNvPr id="1028" name="Picture 4" descr="Money Bag Nigeria Naira Color icon in SVG, PNG formats"/>
          <p:cNvPicPr>
            <a:picLocks noChangeAspect="1" noChangeArrowheads="1"/>
          </p:cNvPicPr>
          <p:nvPr/>
        </p:nvPicPr>
        <p:blipFill>
          <a:blip r:embed="rId2" cstate="print"/>
          <a:srcRect/>
          <a:stretch>
            <a:fillRect/>
          </a:stretch>
        </p:blipFill>
        <p:spPr bwMode="auto">
          <a:xfrm>
            <a:off x="685800" y="914400"/>
            <a:ext cx="381000" cy="381000"/>
          </a:xfrm>
          <a:prstGeom prst="rect">
            <a:avLst/>
          </a:prstGeom>
          <a:noFill/>
        </p:spPr>
      </p:pic>
      <p:pic>
        <p:nvPicPr>
          <p:cNvPr id="1030" name="Picture 6" descr="C:\Users\MUH'D SALEH ADAMU\Downloads\Office and administration building free icon.jpeg"/>
          <p:cNvPicPr>
            <a:picLocks noChangeAspect="1" noChangeArrowheads="1"/>
          </p:cNvPicPr>
          <p:nvPr/>
        </p:nvPicPr>
        <p:blipFill>
          <a:blip r:embed="rId3" cstate="print"/>
          <a:srcRect/>
          <a:stretch>
            <a:fillRect/>
          </a:stretch>
        </p:blipFill>
        <p:spPr bwMode="auto">
          <a:xfrm>
            <a:off x="609600" y="1447800"/>
            <a:ext cx="546100" cy="457200"/>
          </a:xfrm>
          <a:prstGeom prst="rect">
            <a:avLst/>
          </a:prstGeom>
          <a:noFill/>
        </p:spPr>
      </p:pic>
      <p:pic>
        <p:nvPicPr>
          <p:cNvPr id="22" name="Picture 10" descr="Thumbnail for version as of 19:34, 2 November 2013"/>
          <p:cNvPicPr>
            <a:picLocks noChangeAspect="1" noChangeArrowheads="1"/>
          </p:cNvPicPr>
          <p:nvPr/>
        </p:nvPicPr>
        <p:blipFill>
          <a:blip r:embed="rId4"/>
          <a:srcRect/>
          <a:stretch>
            <a:fillRect/>
          </a:stretch>
        </p:blipFill>
        <p:spPr bwMode="auto">
          <a:xfrm>
            <a:off x="533400" y="2057400"/>
            <a:ext cx="609600" cy="533400"/>
          </a:xfrm>
          <a:prstGeom prst="rect">
            <a:avLst/>
          </a:prstGeom>
          <a:noFill/>
        </p:spPr>
      </p:pic>
      <p:pic>
        <p:nvPicPr>
          <p:cNvPr id="23" name="Picture 22" descr="kimberly-farmer-lUaaKCUANVI-unsplash.jpg"/>
          <p:cNvPicPr>
            <a:picLocks noChangeAspect="1"/>
          </p:cNvPicPr>
          <p:nvPr/>
        </p:nvPicPr>
        <p:blipFill>
          <a:blip r:embed="rId5" cstate="print"/>
          <a:stretch>
            <a:fillRect/>
          </a:stretch>
        </p:blipFill>
        <p:spPr>
          <a:xfrm>
            <a:off x="533400" y="2667000"/>
            <a:ext cx="609600" cy="533400"/>
          </a:xfrm>
          <a:prstGeom prst="rect">
            <a:avLst/>
          </a:prstGeom>
        </p:spPr>
      </p:pic>
      <p:pic>
        <p:nvPicPr>
          <p:cNvPr id="25" name="Picture 24" descr="md-duran-1VqHRwxcCCw-unsplash.jpg"/>
          <p:cNvPicPr>
            <a:picLocks noChangeAspect="1"/>
          </p:cNvPicPr>
          <p:nvPr/>
        </p:nvPicPr>
        <p:blipFill>
          <a:blip r:embed="rId6" cstate="print"/>
          <a:stretch>
            <a:fillRect/>
          </a:stretch>
        </p:blipFill>
        <p:spPr>
          <a:xfrm>
            <a:off x="609600" y="3886200"/>
            <a:ext cx="533400" cy="533400"/>
          </a:xfrm>
          <a:prstGeom prst="rect">
            <a:avLst/>
          </a:prstGeom>
        </p:spPr>
      </p:pic>
      <p:sp>
        <p:nvSpPr>
          <p:cNvPr id="2" name="AutoShape 4" descr="National Museum of Asian Art Announces Historic Partnership With Republic  of Yemen Government as U.S. Government Repatriates 77 Cultural Objects to  Yemen | Smithsonian Institution"/>
          <p:cNvSpPr>
            <a:spLocks noChangeAspect="1" noChangeArrowheads="1"/>
          </p:cNvSpPr>
          <p:nvPr/>
        </p:nvSpPr>
        <p:spPr bwMode="auto">
          <a:xfrm>
            <a:off x="155575" y="-852488"/>
            <a:ext cx="2552700" cy="17907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4" name="Picture 23" descr="Photo Gallery: Before and After Photos Show Value of ..."/>
          <p:cNvPicPr>
            <a:picLocks noChangeAspect="1" noChangeArrowheads="1"/>
          </p:cNvPicPr>
          <p:nvPr/>
        </p:nvPicPr>
        <p:blipFill>
          <a:blip r:embed="rId7" cstate="print"/>
          <a:srcRect/>
          <a:stretch>
            <a:fillRect/>
          </a:stretch>
        </p:blipFill>
        <p:spPr bwMode="auto">
          <a:xfrm>
            <a:off x="612775" y="3276600"/>
            <a:ext cx="454025" cy="457200"/>
          </a:xfrm>
          <a:prstGeom prst="rect">
            <a:avLst/>
          </a:prstGeom>
          <a:noFill/>
        </p:spPr>
      </p:pic>
      <p:pic>
        <p:nvPicPr>
          <p:cNvPr id="26" name="Picture 25" descr="Nigeria's_National_Assembly_Building_with_the_Mace.jpg"/>
          <p:cNvPicPr>
            <a:picLocks noChangeAspect="1"/>
          </p:cNvPicPr>
          <p:nvPr/>
        </p:nvPicPr>
        <p:blipFill>
          <a:blip r:embed="rId8" cstate="print"/>
          <a:stretch>
            <a:fillRect/>
          </a:stretch>
        </p:blipFill>
        <p:spPr>
          <a:xfrm>
            <a:off x="533400" y="4572000"/>
            <a:ext cx="609600" cy="533400"/>
          </a:xfrm>
          <a:prstGeom prst="rect">
            <a:avLst/>
          </a:prstGeom>
        </p:spPr>
      </p:pic>
      <p:sp>
        <p:nvSpPr>
          <p:cNvPr id="3" name="AutoShape 4" descr="SVG &gt; law lawyer measurement scales - Free SVG Image &amp; Icon. | SVG Silh"/>
          <p:cNvSpPr>
            <a:spLocks noChangeAspect="1" noChangeArrowheads="1"/>
          </p:cNvSpPr>
          <p:nvPr/>
        </p:nvSpPr>
        <p:spPr bwMode="auto">
          <a:xfrm>
            <a:off x="155575" y="312737"/>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AutoShape 6" descr="SVG &gt; law lawyer measurement scales - Free SVG Image &amp; Icon. | SVG Silh"/>
          <p:cNvSpPr>
            <a:spLocks noChangeAspect="1" noChangeArrowheads="1"/>
          </p:cNvSpPr>
          <p:nvPr/>
        </p:nvSpPr>
        <p:spPr bwMode="auto">
          <a:xfrm>
            <a:off x="155575" y="312737"/>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7" name="Picture 26" descr="Icon of Justice.jpeg"/>
          <p:cNvPicPr>
            <a:picLocks noChangeAspect="1"/>
          </p:cNvPicPr>
          <p:nvPr/>
        </p:nvPicPr>
        <p:blipFill>
          <a:blip r:embed="rId9"/>
          <a:stretch>
            <a:fillRect/>
          </a:stretch>
        </p:blipFill>
        <p:spPr>
          <a:xfrm>
            <a:off x="533400" y="5257800"/>
            <a:ext cx="533400" cy="609600"/>
          </a:xfrm>
          <a:prstGeom prst="rect">
            <a:avLst/>
          </a:prstGeom>
        </p:spPr>
      </p:pic>
      <p:pic>
        <p:nvPicPr>
          <p:cNvPr id="28" name="Picture 27" descr="work force icon.jpeg"/>
          <p:cNvPicPr>
            <a:picLocks noChangeAspect="1"/>
          </p:cNvPicPr>
          <p:nvPr/>
        </p:nvPicPr>
        <p:blipFill>
          <a:blip r:embed="rId10"/>
          <a:stretch>
            <a:fillRect/>
          </a:stretch>
        </p:blipFill>
        <p:spPr>
          <a:xfrm>
            <a:off x="533400" y="5943600"/>
            <a:ext cx="609600" cy="609600"/>
          </a:xfrm>
          <a:prstGeom prst="rect">
            <a:avLst/>
          </a:prstGeom>
        </p:spPr>
      </p:pic>
      <p:sp>
        <p:nvSpPr>
          <p:cNvPr id="5" name="AutoShape 4" descr="7,800+ Diversity Hands Icon Stock Illustrations, Royalty ..."/>
          <p:cNvSpPr>
            <a:spLocks noChangeAspect="1" noChangeArrowheads="1"/>
          </p:cNvSpPr>
          <p:nvPr/>
        </p:nvSpPr>
        <p:spPr bwMode="auto">
          <a:xfrm>
            <a:off x="155575" y="312737"/>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9" name="Picture 28" descr="tap head.png"/>
          <p:cNvPicPr>
            <a:picLocks noChangeAspect="1"/>
          </p:cNvPicPr>
          <p:nvPr/>
        </p:nvPicPr>
        <p:blipFill>
          <a:blip r:embed="rId11"/>
          <a:stretch>
            <a:fillRect/>
          </a:stretch>
        </p:blipFill>
        <p:spPr>
          <a:xfrm>
            <a:off x="533400" y="6629400"/>
            <a:ext cx="533400" cy="609600"/>
          </a:xfrm>
          <a:prstGeom prst="rect">
            <a:avLst/>
          </a:prstGeom>
        </p:spPr>
      </p:pic>
      <p:pic>
        <p:nvPicPr>
          <p:cNvPr id="30" name="Picture 29" descr="progressive hands.png"/>
          <p:cNvPicPr>
            <a:picLocks noChangeAspect="1"/>
          </p:cNvPicPr>
          <p:nvPr/>
        </p:nvPicPr>
        <p:blipFill>
          <a:blip r:embed="rId12"/>
          <a:stretch>
            <a:fillRect/>
          </a:stretch>
        </p:blipFill>
        <p:spPr>
          <a:xfrm>
            <a:off x="533400" y="7315200"/>
            <a:ext cx="609600" cy="609600"/>
          </a:xfrm>
          <a:prstGeom prst="rect">
            <a:avLst/>
          </a:prstGeom>
        </p:spPr>
      </p:pic>
    </p:spTree>
    <p:extLst>
      <p:ext uri="{BB962C8B-B14F-4D97-AF65-F5344CB8AC3E}">
        <p14:creationId xmlns:p14="http://schemas.microsoft.com/office/powerpoint/2010/main" val="3341767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648" y="683567"/>
            <a:ext cx="6362704" cy="461665"/>
          </a:xfrm>
          <a:prstGeom prst="rect">
            <a:avLst/>
          </a:prstGeom>
          <a:noFill/>
        </p:spPr>
        <p:txBody>
          <a:bodyPr wrap="none" rtlCol="0">
            <a:spAutoFit/>
          </a:bodyPr>
          <a:lstStyle/>
          <a:p>
            <a:r>
              <a:rPr lang="en-US" sz="2400" b="1" dirty="0"/>
              <a:t>Some Projects Suggested by  the Citizens in 2024</a:t>
            </a:r>
          </a:p>
        </p:txBody>
      </p:sp>
      <p:graphicFrame>
        <p:nvGraphicFramePr>
          <p:cNvPr id="6" name="TextBox 2">
            <a:extLst>
              <a:ext uri="{FF2B5EF4-FFF2-40B4-BE49-F238E27FC236}">
                <a16:creationId xmlns:a16="http://schemas.microsoft.com/office/drawing/2014/main" xmlns="" id="{4969F078-F327-8BB3-E570-1D7B476E4E59}"/>
              </a:ext>
            </a:extLst>
          </p:cNvPr>
          <p:cNvGraphicFramePr/>
          <p:nvPr>
            <p:extLst>
              <p:ext uri="{D42A27DB-BD31-4B8C-83A1-F6EECF244321}">
                <p14:modId xmlns:p14="http://schemas.microsoft.com/office/powerpoint/2010/main" val="4240059115"/>
              </p:ext>
            </p:extLst>
          </p:nvPr>
        </p:nvGraphicFramePr>
        <p:xfrm>
          <a:off x="381000" y="1524000"/>
          <a:ext cx="60960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8755" y="533400"/>
            <a:ext cx="6340197" cy="369332"/>
          </a:xfrm>
          <a:prstGeom prst="rect">
            <a:avLst/>
          </a:prstGeom>
          <a:noFill/>
        </p:spPr>
        <p:txBody>
          <a:bodyPr wrap="none" rtlCol="0">
            <a:spAutoFit/>
          </a:bodyPr>
          <a:lstStyle/>
          <a:p>
            <a:r>
              <a:rPr lang="en-US" b="1" dirty="0">
                <a:solidFill>
                  <a:srgbClr val="000000"/>
                </a:solidFill>
                <a:latin typeface="Tahoma" panose="020B0604030504040204" pitchFamily="34" charset="0"/>
              </a:rPr>
              <a:t>O</a:t>
            </a:r>
            <a:r>
              <a:rPr lang="en-US" b="1" i="0" dirty="0">
                <a:solidFill>
                  <a:srgbClr val="000000"/>
                </a:solidFill>
                <a:effectLst/>
                <a:latin typeface="Tahoma" panose="020B0604030504040204" pitchFamily="34" charset="0"/>
              </a:rPr>
              <a:t>pportunities for Public Participation in 2024 Budget</a:t>
            </a:r>
            <a:endParaRPr lang="en-US" b="1" dirty="0"/>
          </a:p>
        </p:txBody>
      </p:sp>
      <p:sp>
        <p:nvSpPr>
          <p:cNvPr id="4" name="TextBox 3"/>
          <p:cNvSpPr txBox="1"/>
          <p:nvPr/>
        </p:nvSpPr>
        <p:spPr>
          <a:xfrm>
            <a:off x="426899" y="872490"/>
            <a:ext cx="5897702" cy="7848302"/>
          </a:xfrm>
          <a:prstGeom prst="rect">
            <a:avLst/>
          </a:prstGeom>
          <a:noFill/>
        </p:spPr>
        <p:txBody>
          <a:bodyPr wrap="square" rtlCol="0">
            <a:spAutoFit/>
          </a:bodyPr>
          <a:lstStyle/>
          <a:p>
            <a:r>
              <a:rPr lang="en-US" dirty="0" smtClean="0"/>
              <a:t>Citizens have various opportunities to participate in the state budget </a:t>
            </a:r>
            <a:r>
              <a:rPr lang="en-US" dirty="0"/>
              <a:t>for ensuring that decision-making in public finance is done</a:t>
            </a:r>
            <a:r>
              <a:rPr lang="en-US" dirty="0" smtClean="0"/>
              <a:t> appropriately. This can be done through the following ways:</a:t>
            </a:r>
          </a:p>
          <a:p>
            <a:endParaRPr lang="en-US" dirty="0" smtClean="0"/>
          </a:p>
          <a:p>
            <a:pPr marL="342900" indent="-342900">
              <a:buFontTx/>
              <a:buAutoNum type="arabicPeriod"/>
            </a:pPr>
            <a:r>
              <a:rPr lang="en-US" dirty="0" smtClean="0"/>
              <a:t>Meetings with thematic MDAs to understand the budget </a:t>
            </a:r>
            <a:r>
              <a:rPr lang="en-US" dirty="0"/>
              <a:t>implementation process </a:t>
            </a:r>
            <a:r>
              <a:rPr lang="en-US" dirty="0" smtClean="0"/>
              <a:t>and </a:t>
            </a:r>
            <a:r>
              <a:rPr lang="en-US" dirty="0"/>
              <a:t>give in </a:t>
            </a:r>
            <a:r>
              <a:rPr lang="en-US" dirty="0" smtClean="0"/>
              <a:t>their inputs or contributions </a:t>
            </a:r>
            <a:r>
              <a:rPr lang="en-US" dirty="0"/>
              <a:t>to aid </a:t>
            </a:r>
            <a:r>
              <a:rPr lang="en-US" dirty="0" smtClean="0"/>
              <a:t>periodic budget </a:t>
            </a:r>
            <a:r>
              <a:rPr lang="en-US" dirty="0"/>
              <a:t>reviews</a:t>
            </a:r>
            <a:r>
              <a:rPr lang="en-US" dirty="0" smtClean="0"/>
              <a:t>.</a:t>
            </a:r>
          </a:p>
          <a:p>
            <a:pPr marL="342900" indent="-342900">
              <a:buFontTx/>
              <a:buAutoNum type="arabicPeriod"/>
            </a:pPr>
            <a:r>
              <a:rPr lang="en-US" dirty="0" smtClean="0"/>
              <a:t>Engage with </a:t>
            </a:r>
            <a:r>
              <a:rPr lang="en-US" dirty="0"/>
              <a:t>decision makers to determine best options for addressing </a:t>
            </a:r>
            <a:r>
              <a:rPr lang="en-US" dirty="0" smtClean="0"/>
              <a:t>their community </a:t>
            </a:r>
            <a:r>
              <a:rPr lang="en-US" dirty="0"/>
              <a:t>needs and considering the way of easing their </a:t>
            </a:r>
            <a:r>
              <a:rPr lang="en-US" dirty="0" smtClean="0"/>
              <a:t>concerns.</a:t>
            </a:r>
            <a:endParaRPr lang="en-US" dirty="0"/>
          </a:p>
          <a:p>
            <a:pPr marL="342900" indent="-342900">
              <a:buFontTx/>
              <a:buAutoNum type="arabicPeriod"/>
            </a:pPr>
            <a:r>
              <a:rPr lang="en-US" dirty="0"/>
              <a:t>The citizens can request for information on the projects awarded to their communities in terms of cost, project description, location, standard, timeframe, etc. so that they can monitor and ensure that the right thing is done</a:t>
            </a:r>
            <a:r>
              <a:rPr lang="en-US" dirty="0" smtClean="0"/>
              <a:t>. Contract information can also be gathered from the Open Contracting Data Portal of the Gombe State Due Process Bureau.</a:t>
            </a:r>
          </a:p>
          <a:p>
            <a:pPr marL="342900" indent="-342900">
              <a:buAutoNum type="arabicPeriod"/>
            </a:pPr>
            <a:r>
              <a:rPr lang="en-US" dirty="0" smtClean="0"/>
              <a:t>Citizens can submit feedback on projects executed in their communities to inform the </a:t>
            </a:r>
            <a:r>
              <a:rPr lang="en-US" dirty="0"/>
              <a:t>government on </a:t>
            </a:r>
            <a:r>
              <a:rPr lang="en-US" dirty="0" smtClean="0"/>
              <a:t>the pace </a:t>
            </a:r>
            <a:r>
              <a:rPr lang="en-US" dirty="0"/>
              <a:t>of the projects in their communities </a:t>
            </a:r>
            <a:r>
              <a:rPr lang="en-US" dirty="0" smtClean="0"/>
              <a:t>and any gaps observed.</a:t>
            </a:r>
          </a:p>
          <a:p>
            <a:pPr marL="342900" indent="-342900">
              <a:buAutoNum type="arabicPeriod"/>
            </a:pPr>
            <a:r>
              <a:rPr lang="en-US" dirty="0" smtClean="0"/>
              <a:t>Citizens can participate in the Citizens Accountability Report (CAR) presentation meetings at the zonal levels.</a:t>
            </a:r>
            <a:endParaRPr lang="en-US" dirty="0"/>
          </a:p>
          <a:p>
            <a:pPr marL="342900" indent="-342900">
              <a:buFontTx/>
              <a:buAutoNum type="arabicPeriod"/>
            </a:pPr>
            <a:r>
              <a:rPr lang="en-US" dirty="0" smtClean="0"/>
              <a:t>Citizens can attend Budget </a:t>
            </a:r>
            <a:r>
              <a:rPr lang="en-US" dirty="0"/>
              <a:t>R</a:t>
            </a:r>
            <a:r>
              <a:rPr lang="en-US" dirty="0" smtClean="0"/>
              <a:t>eview meetings of the State House of Assembly.</a:t>
            </a:r>
          </a:p>
          <a:p>
            <a:pPr marL="342900" indent="-342900">
              <a:buFontTx/>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2732798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685800"/>
            <a:ext cx="5334000" cy="6463308"/>
          </a:xfrm>
          <a:prstGeom prst="rect">
            <a:avLst/>
          </a:prstGeom>
          <a:noFill/>
        </p:spPr>
        <p:txBody>
          <a:bodyPr wrap="square" rtlCol="0">
            <a:spAutoFit/>
          </a:bodyPr>
          <a:lstStyle/>
          <a:p>
            <a:r>
              <a:rPr lang="en-US" dirty="0"/>
              <a:t>For more Information &amp; Enquiry, contact</a:t>
            </a:r>
          </a:p>
          <a:p>
            <a:r>
              <a:rPr lang="en-US" b="1" dirty="0" err="1"/>
              <a:t>Salihu</a:t>
            </a:r>
            <a:r>
              <a:rPr lang="en-US" b="1" dirty="0"/>
              <a:t> Baba Alkali</a:t>
            </a:r>
            <a:r>
              <a:rPr lang="en-US" dirty="0"/>
              <a:t> </a:t>
            </a:r>
          </a:p>
          <a:p>
            <a:r>
              <a:rPr lang="en-US" dirty="0"/>
              <a:t>Hon. Commissioner, Ministry of Budget &amp; Economic Planning</a:t>
            </a:r>
          </a:p>
          <a:p>
            <a:r>
              <a:rPr lang="en-US" dirty="0"/>
              <a:t>08065175711</a:t>
            </a:r>
          </a:p>
          <a:p>
            <a:r>
              <a:rPr lang="en-US" u="sng" dirty="0">
                <a:hlinkClick r:id="rId2"/>
              </a:rPr>
              <a:t>sbalakali@yahoo.co.uk</a:t>
            </a:r>
            <a:endParaRPr lang="en-US" dirty="0"/>
          </a:p>
          <a:p>
            <a:r>
              <a:rPr lang="en-US" dirty="0"/>
              <a:t> </a:t>
            </a:r>
          </a:p>
          <a:p>
            <a:r>
              <a:rPr lang="en-US" b="1" dirty="0"/>
              <a:t>Muhammad </a:t>
            </a:r>
            <a:r>
              <a:rPr lang="en-US" b="1" dirty="0" err="1"/>
              <a:t>Gambo</a:t>
            </a:r>
            <a:r>
              <a:rPr lang="en-US" b="1" dirty="0"/>
              <a:t> </a:t>
            </a:r>
            <a:r>
              <a:rPr lang="en-US" b="1" dirty="0" err="1"/>
              <a:t>Magaji</a:t>
            </a:r>
            <a:endParaRPr lang="en-US" b="1" dirty="0"/>
          </a:p>
          <a:p>
            <a:r>
              <a:rPr lang="en-US" dirty="0"/>
              <a:t>Hon. Commissioner, Ministry of Finance</a:t>
            </a:r>
          </a:p>
          <a:p>
            <a:r>
              <a:rPr lang="en-US" dirty="0"/>
              <a:t>08033139948</a:t>
            </a:r>
          </a:p>
          <a:p>
            <a:r>
              <a:rPr lang="en-US" dirty="0">
                <a:hlinkClick r:id="rId3"/>
              </a:rPr>
              <a:t>mgm262@yahoo.com</a:t>
            </a:r>
            <a:endParaRPr lang="en-US" dirty="0"/>
          </a:p>
          <a:p>
            <a:endParaRPr lang="en-US" dirty="0"/>
          </a:p>
          <a:p>
            <a:r>
              <a:rPr lang="en-US" b="1" dirty="0" err="1"/>
              <a:t>Jalo</a:t>
            </a:r>
            <a:r>
              <a:rPr lang="en-US" b="1" dirty="0"/>
              <a:t> Ibrahim </a:t>
            </a:r>
            <a:r>
              <a:rPr lang="en-US" b="1" dirty="0" smtClean="0"/>
              <a:t>Ali, </a:t>
            </a:r>
            <a:r>
              <a:rPr lang="en-US" b="1" dirty="0" err="1" smtClean="0"/>
              <a:t>mni</a:t>
            </a:r>
            <a:r>
              <a:rPr lang="en-US" dirty="0" smtClean="0"/>
              <a:t> </a:t>
            </a:r>
            <a:endParaRPr lang="en-US" dirty="0"/>
          </a:p>
          <a:p>
            <a:r>
              <a:rPr lang="en-US" dirty="0"/>
              <a:t>Permanent Secretary, Ministry of Budget &amp; Economic Planning</a:t>
            </a:r>
          </a:p>
          <a:p>
            <a:r>
              <a:rPr lang="en-US" dirty="0"/>
              <a:t>08034140577</a:t>
            </a:r>
          </a:p>
          <a:p>
            <a:r>
              <a:rPr lang="en-US" u="sng" dirty="0">
                <a:hlinkClick r:id="rId4"/>
              </a:rPr>
              <a:t>Jaloali45@gmail.com</a:t>
            </a:r>
            <a:endParaRPr lang="en-US" dirty="0"/>
          </a:p>
          <a:p>
            <a:endParaRPr lang="en-US" dirty="0"/>
          </a:p>
          <a:p>
            <a:r>
              <a:rPr lang="en-US" b="1" dirty="0" err="1"/>
              <a:t>Kabiru</a:t>
            </a:r>
            <a:r>
              <a:rPr lang="en-US" b="1" dirty="0"/>
              <a:t> </a:t>
            </a:r>
            <a:r>
              <a:rPr lang="en-US" b="1" dirty="0" err="1"/>
              <a:t>Tsoho</a:t>
            </a:r>
            <a:r>
              <a:rPr lang="en-US" dirty="0"/>
              <a:t> </a:t>
            </a:r>
          </a:p>
          <a:p>
            <a:r>
              <a:rPr lang="en-US" dirty="0"/>
              <a:t>SFTAS/ SABER  Focal Point </a:t>
            </a:r>
          </a:p>
          <a:p>
            <a:r>
              <a:rPr lang="en-US" dirty="0"/>
              <a:t>08035885655</a:t>
            </a:r>
          </a:p>
          <a:p>
            <a:r>
              <a:rPr lang="en-US" u="sng" dirty="0">
                <a:hlinkClick r:id="rId5"/>
              </a:rPr>
              <a:t>Kabirutsoho38@gmail.com</a:t>
            </a:r>
            <a:r>
              <a:rPr lang="en-US" dirty="0"/>
              <a: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200150" y="4262735"/>
            <a:ext cx="3829050" cy="762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a:ln>
                  <a:noFill/>
                </a:ln>
                <a:solidFill>
                  <a:schemeClr val="tx1"/>
                </a:solidFill>
                <a:effectLst/>
                <a:uLnTx/>
                <a:uFillTx/>
                <a:latin typeface="+mj-lt"/>
                <a:ea typeface="+mj-ea"/>
                <a:cs typeface="+mj-cs"/>
              </a:rPr>
              <a:t>FEDERAL REPUBLIC OF NIGERIA</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3" name="TextBox 12"/>
          <p:cNvSpPr txBox="1"/>
          <p:nvPr/>
        </p:nvSpPr>
        <p:spPr>
          <a:xfrm>
            <a:off x="1360294" y="4338935"/>
            <a:ext cx="4583306" cy="1015663"/>
          </a:xfrm>
          <a:prstGeom prst="rect">
            <a:avLst/>
          </a:prstGeom>
          <a:noFill/>
        </p:spPr>
        <p:txBody>
          <a:bodyPr wrap="none" rtlCol="0">
            <a:spAutoFit/>
          </a:bodyPr>
          <a:lstStyle/>
          <a:p>
            <a:r>
              <a:rPr lang="en-US" sz="6000" b="1" dirty="0"/>
              <a:t>BUDGET 2024</a:t>
            </a:r>
          </a:p>
        </p:txBody>
      </p:sp>
      <p:sp>
        <p:nvSpPr>
          <p:cNvPr id="14" name="TextBox 13"/>
          <p:cNvSpPr txBox="1"/>
          <p:nvPr/>
        </p:nvSpPr>
        <p:spPr>
          <a:xfrm>
            <a:off x="1447800" y="5100935"/>
            <a:ext cx="5087162" cy="400110"/>
          </a:xfrm>
          <a:prstGeom prst="rect">
            <a:avLst/>
          </a:prstGeom>
          <a:noFill/>
        </p:spPr>
        <p:txBody>
          <a:bodyPr wrap="none" rtlCol="0">
            <a:spAutoFit/>
          </a:bodyPr>
          <a:lstStyle/>
          <a:p>
            <a:r>
              <a:rPr lang="en-US" sz="2000" dirty="0"/>
              <a:t>BUDGET OF CONTINUITY AND CONSOLIDATION</a:t>
            </a:r>
          </a:p>
        </p:txBody>
      </p:sp>
      <p:pic>
        <p:nvPicPr>
          <p:cNvPr id="15" name="Picture 2"/>
          <p:cNvPicPr>
            <a:picLocks noChangeAspect="1" noChangeArrowheads="1"/>
          </p:cNvPicPr>
          <p:nvPr/>
        </p:nvPicPr>
        <p:blipFill>
          <a:blip r:embed="rId2" cstate="print"/>
          <a:srcRect/>
          <a:stretch>
            <a:fillRect/>
          </a:stretch>
        </p:blipFill>
        <p:spPr bwMode="auto">
          <a:xfrm>
            <a:off x="2743200" y="2662535"/>
            <a:ext cx="1295400" cy="1219199"/>
          </a:xfrm>
          <a:prstGeom prst="rect">
            <a:avLst/>
          </a:prstGeom>
          <a:noFill/>
          <a:ln w="9525" algn="in">
            <a:noFill/>
            <a:miter lim="800000"/>
            <a:headEnd/>
            <a:tailEnd/>
          </a:ln>
          <a:effectLst/>
        </p:spPr>
      </p:pic>
      <p:sp>
        <p:nvSpPr>
          <p:cNvPr id="16" name="TextBox 15"/>
          <p:cNvSpPr txBox="1"/>
          <p:nvPr/>
        </p:nvSpPr>
        <p:spPr>
          <a:xfrm>
            <a:off x="1295400" y="3957935"/>
            <a:ext cx="2328586" cy="523220"/>
          </a:xfrm>
          <a:prstGeom prst="rect">
            <a:avLst/>
          </a:prstGeom>
          <a:noFill/>
        </p:spPr>
        <p:txBody>
          <a:bodyPr wrap="none" rtlCol="0">
            <a:spAutoFit/>
          </a:bodyPr>
          <a:lstStyle/>
          <a:p>
            <a:r>
              <a:rPr lang="en-US" sz="2800" dirty="0"/>
              <a:t> GOMBE STATE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0522" y="1219200"/>
            <a:ext cx="6096000" cy="4524315"/>
          </a:xfrm>
          <a:prstGeom prst="rect">
            <a:avLst/>
          </a:prstGeom>
          <a:noFill/>
        </p:spPr>
        <p:txBody>
          <a:bodyPr wrap="square" rtlCol="0">
            <a:spAutoFit/>
          </a:bodyPr>
          <a:lstStyle/>
          <a:p>
            <a:r>
              <a:rPr lang="en-US" dirty="0"/>
              <a:t>In its effort to create awareness to the people of Gombe State and Civil Society Organizations (CSOs) on the 2024 Budget, the Ministry of Budget and Economic Planning has published this summary document to educate the public on the issue of the state annual budget. It provides information on the budget especially on the areas of expected income, its sources and expenditure which are key to the public.</a:t>
            </a:r>
          </a:p>
          <a:p>
            <a:endParaRPr lang="en-US" dirty="0"/>
          </a:p>
          <a:p>
            <a:r>
              <a:rPr lang="en-US" dirty="0"/>
              <a:t>The aim of this publication is to provide an avenue to the public and CSOs to give their input and making sure that government plans were performed accordingly.</a:t>
            </a:r>
          </a:p>
          <a:p>
            <a:endParaRPr lang="en-US" dirty="0"/>
          </a:p>
          <a:p>
            <a:r>
              <a:rPr lang="en-US" dirty="0"/>
              <a:t>The 2024 Budget has been tagged </a:t>
            </a:r>
            <a:r>
              <a:rPr lang="en-US" b="1" dirty="0"/>
              <a:t>“Budget of Continuity and Consolidation” </a:t>
            </a:r>
            <a:r>
              <a:rPr lang="en-US" dirty="0"/>
              <a:t>which was meant to continue and consolidate the 2023 Budget.</a:t>
            </a:r>
          </a:p>
          <a:p>
            <a:endParaRPr lang="en-US" dirty="0"/>
          </a:p>
        </p:txBody>
      </p:sp>
      <p:sp>
        <p:nvSpPr>
          <p:cNvPr id="7" name="TextBox 6">
            <a:extLst>
              <a:ext uri="{FF2B5EF4-FFF2-40B4-BE49-F238E27FC236}">
                <a16:creationId xmlns:a16="http://schemas.microsoft.com/office/drawing/2014/main" xmlns="" id="{11BD8797-FABC-FBCA-AC01-B84C0912829D}"/>
              </a:ext>
            </a:extLst>
          </p:cNvPr>
          <p:cNvSpPr txBox="1"/>
          <p:nvPr/>
        </p:nvSpPr>
        <p:spPr>
          <a:xfrm>
            <a:off x="2479823" y="717471"/>
            <a:ext cx="2057399" cy="523220"/>
          </a:xfrm>
          <a:prstGeom prst="rect">
            <a:avLst/>
          </a:prstGeom>
          <a:noFill/>
        </p:spPr>
        <p:txBody>
          <a:bodyPr wrap="square">
            <a:spAutoFit/>
          </a:bodyPr>
          <a:lstStyle/>
          <a:p>
            <a:r>
              <a:rPr lang="en-US" sz="2800" b="1" dirty="0"/>
              <a:t>Introduction</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1181100" y="152400"/>
            <a:ext cx="4495800" cy="954107"/>
          </a:xfrm>
          <a:prstGeom prst="rect">
            <a:avLst/>
          </a:prstGeom>
          <a:noFill/>
        </p:spPr>
        <p:txBody>
          <a:bodyPr wrap="square">
            <a:spAutoFit/>
          </a:bodyPr>
          <a:lstStyle/>
          <a:p>
            <a:pPr algn="ctr"/>
            <a:r>
              <a:rPr lang="en-US" sz="2800" b="1" dirty="0"/>
              <a:t>Definition of Budget Terminologies</a:t>
            </a:r>
            <a:endParaRPr lang="en-US" sz="2800" dirty="0"/>
          </a:p>
        </p:txBody>
      </p:sp>
      <p:sp>
        <p:nvSpPr>
          <p:cNvPr id="6" name="TextBox 5">
            <a:extLst>
              <a:ext uri="{FF2B5EF4-FFF2-40B4-BE49-F238E27FC236}">
                <a16:creationId xmlns:a16="http://schemas.microsoft.com/office/drawing/2014/main" xmlns="" id="{D982A437-CC31-212B-C95A-F66B8C3764F1}"/>
              </a:ext>
            </a:extLst>
          </p:cNvPr>
          <p:cNvSpPr txBox="1"/>
          <p:nvPr/>
        </p:nvSpPr>
        <p:spPr>
          <a:xfrm>
            <a:off x="114300" y="1066800"/>
            <a:ext cx="6705600" cy="8171468"/>
          </a:xfrm>
          <a:prstGeom prst="rect">
            <a:avLst/>
          </a:prstGeom>
          <a:noFill/>
        </p:spPr>
        <p:txBody>
          <a:bodyPr wrap="square">
            <a:spAutoFit/>
          </a:bodyPr>
          <a:lstStyle/>
          <a:p>
            <a:pPr algn="just"/>
            <a:r>
              <a:rPr lang="en-US" sz="1500" b="1" dirty="0"/>
              <a:t>Citizens </a:t>
            </a:r>
            <a:r>
              <a:rPr lang="en-US" sz="1500" b="1" dirty="0" smtClean="0"/>
              <a:t>Budget: this </a:t>
            </a:r>
            <a:r>
              <a:rPr lang="en-US" sz="1500" dirty="0"/>
              <a:t>is a document developed by the </a:t>
            </a:r>
            <a:r>
              <a:rPr lang="en-US" sz="1500" dirty="0" smtClean="0"/>
              <a:t>Government </a:t>
            </a:r>
            <a:r>
              <a:rPr lang="en-US" sz="1500" dirty="0"/>
              <a:t>exclusively for the public, and it presents the budget in a simpler, less technical format, to build a better understanding of how public finances are managed and used</a:t>
            </a:r>
            <a:r>
              <a:rPr lang="en-US" sz="1500" dirty="0" smtClean="0"/>
              <a:t>.</a:t>
            </a:r>
          </a:p>
          <a:p>
            <a:pPr algn="just"/>
            <a:r>
              <a:rPr lang="en-US" sz="1500" dirty="0"/>
              <a:t>They are typically written in accessible language and incorporate visual elements to help </a:t>
            </a:r>
            <a:r>
              <a:rPr lang="en-US" sz="1500" dirty="0" smtClean="0"/>
              <a:t>non-specialized </a:t>
            </a:r>
            <a:r>
              <a:rPr lang="en-US" sz="1500" dirty="0"/>
              <a:t>readers understand the information</a:t>
            </a:r>
            <a:r>
              <a:rPr lang="en-US" sz="1500" dirty="0" smtClean="0"/>
              <a:t>.</a:t>
            </a:r>
          </a:p>
          <a:p>
            <a:endParaRPr lang="en-US" sz="1500" dirty="0" smtClean="0"/>
          </a:p>
          <a:p>
            <a:pPr algn="just"/>
            <a:r>
              <a:rPr lang="en-US" sz="1500" b="1" dirty="0"/>
              <a:t>Budget: </a:t>
            </a:r>
            <a:r>
              <a:rPr lang="en-US" sz="1500" dirty="0"/>
              <a:t>this is an estimate of income and expenditure for a set period of time. It is therefore, a plan on how </a:t>
            </a:r>
            <a:r>
              <a:rPr lang="en-US" sz="1500" dirty="0" smtClean="0"/>
              <a:t>Government </a:t>
            </a:r>
            <a:r>
              <a:rPr lang="en-US" sz="1500" dirty="0"/>
              <a:t>expects to raise revenue (money) and how to </a:t>
            </a:r>
            <a:r>
              <a:rPr lang="en-US" sz="1500" dirty="0" smtClean="0"/>
              <a:t>spend </a:t>
            </a:r>
            <a:r>
              <a:rPr lang="en-US" sz="1500" dirty="0"/>
              <a:t>it on specific projects and programmes within a specific timeframe, normally one year</a:t>
            </a:r>
            <a:r>
              <a:rPr lang="en-US" sz="1500" dirty="0" smtClean="0"/>
              <a:t>.</a:t>
            </a:r>
          </a:p>
          <a:p>
            <a:endParaRPr lang="en-US" sz="1500" dirty="0" smtClean="0"/>
          </a:p>
          <a:p>
            <a:pPr algn="just"/>
            <a:r>
              <a:rPr lang="en-US" sz="1500" b="1" dirty="0"/>
              <a:t>Revenue</a:t>
            </a:r>
            <a:r>
              <a:rPr lang="en-US" sz="1500" b="1" dirty="0" smtClean="0"/>
              <a:t>: </a:t>
            </a:r>
            <a:r>
              <a:rPr lang="en-US" sz="1500" dirty="0" smtClean="0"/>
              <a:t>this is a certain amount of money that Government believe it will make during the year. This is mostly the money generated from the Federation Accounts Allocation Committee (FAAC), Internally Generated Revenue (IGR), Grants, Fees, Fines, Taxes, etc.</a:t>
            </a:r>
          </a:p>
          <a:p>
            <a:endParaRPr lang="en-US" sz="1500" dirty="0" smtClean="0"/>
          </a:p>
          <a:p>
            <a:pPr algn="just"/>
            <a:r>
              <a:rPr lang="en-US" sz="1500" b="1" dirty="0" smtClean="0"/>
              <a:t>Expenditure: </a:t>
            </a:r>
            <a:r>
              <a:rPr lang="en-US" sz="1500" dirty="0" smtClean="0"/>
              <a:t>this has to do with how government plans to spend the money it makes. The money spent on behalf of the citizens is in two (2) ways, namely: Recurrent and Capital Expenditures.</a:t>
            </a:r>
          </a:p>
          <a:p>
            <a:pPr algn="just"/>
            <a:endParaRPr lang="en-US" sz="1500" dirty="0"/>
          </a:p>
          <a:p>
            <a:pPr algn="just"/>
            <a:r>
              <a:rPr lang="en-US" sz="1500" b="1" dirty="0"/>
              <a:t>Recurrent Expenditure: </a:t>
            </a:r>
            <a:r>
              <a:rPr lang="en-US" sz="1500" dirty="0"/>
              <a:t>these are expenditures on regular </a:t>
            </a:r>
            <a:r>
              <a:rPr lang="en-US" sz="1500" dirty="0" smtClean="0"/>
              <a:t>or day to day activities </a:t>
            </a:r>
            <a:r>
              <a:rPr lang="en-US" sz="1500" dirty="0"/>
              <a:t>that go into the running of </a:t>
            </a:r>
            <a:r>
              <a:rPr lang="en-US" sz="1500" dirty="0" smtClean="0"/>
              <a:t>Government</a:t>
            </a:r>
            <a:r>
              <a:rPr lang="en-US" sz="1500" dirty="0"/>
              <a:t>. They include salaries and allowances paid to  employees; operational costs such as travelling and accommodation, telephone, electricity and water bills; maintenance costs</a:t>
            </a:r>
            <a:r>
              <a:rPr lang="en-US" sz="1500" dirty="0" smtClean="0"/>
              <a:t>.</a:t>
            </a:r>
          </a:p>
          <a:p>
            <a:endParaRPr lang="en-US" sz="1500" dirty="0" smtClean="0"/>
          </a:p>
          <a:p>
            <a:pPr algn="just"/>
            <a:r>
              <a:rPr lang="en-US" sz="1500" b="1" dirty="0" smtClean="0"/>
              <a:t>Capital Expenditure: </a:t>
            </a:r>
            <a:r>
              <a:rPr lang="en-US" sz="1500" dirty="0" smtClean="0"/>
              <a:t>this is the amount of money spent by Government on fixed and capital projects that are of both tangible and intangible nature. They include expenditure on Land, building, construction of roads, bridges, drainages. Also purchase of lights, furniture, vehicles, security gadgets, etc.</a:t>
            </a:r>
          </a:p>
          <a:p>
            <a:endParaRPr lang="en-US" sz="1500" dirty="0" smtClean="0"/>
          </a:p>
          <a:p>
            <a:pPr algn="just"/>
            <a:r>
              <a:rPr lang="en-US" sz="1500" b="1" dirty="0"/>
              <a:t>Debt/Loan: </a:t>
            </a:r>
            <a:r>
              <a:rPr lang="en-US" sz="1500" dirty="0"/>
              <a:t>This refers to a type of credit in which a sum of money is lent to </a:t>
            </a:r>
            <a:r>
              <a:rPr lang="en-US" sz="1500" dirty="0" smtClean="0"/>
              <a:t>a </a:t>
            </a:r>
            <a:r>
              <a:rPr lang="en-US" sz="1500" dirty="0"/>
              <a:t>state/country in exchange for future repayment of the value or principal amount. In many cases, the lender also adds interest or finance charges to the principal value, which the borrower must repay in addition to the principal balance</a:t>
            </a:r>
            <a:r>
              <a:rPr lang="en-US" sz="1500" dirty="0" smtClean="0"/>
              <a:t>.</a:t>
            </a:r>
            <a:endParaRPr lang="en-US" sz="1500" b="1" dirty="0"/>
          </a:p>
        </p:txBody>
      </p:sp>
      <p:sp>
        <p:nvSpPr>
          <p:cNvPr id="3" name="TextBox 2"/>
          <p:cNvSpPr txBox="1"/>
          <p:nvPr/>
        </p:nvSpPr>
        <p:spPr>
          <a:xfrm>
            <a:off x="520849" y="4800600"/>
            <a:ext cx="5943600" cy="369332"/>
          </a:xfrm>
          <a:prstGeom prst="rect">
            <a:avLst/>
          </a:prstGeom>
          <a:noFill/>
        </p:spPr>
        <p:txBody>
          <a:bodyPr wrap="square" rtlCol="0">
            <a:spAutoFit/>
          </a:bodyPr>
          <a:lstStyle/>
          <a:p>
            <a:endParaRPr lang="en-US" dirty="0"/>
          </a:p>
        </p:txBody>
      </p:sp>
      <p:sp>
        <p:nvSpPr>
          <p:cNvPr id="7" name="TextBox 6"/>
          <p:cNvSpPr txBox="1"/>
          <p:nvPr/>
        </p:nvSpPr>
        <p:spPr>
          <a:xfrm>
            <a:off x="533400" y="62484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47135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xmlns="" id="{72257994-BD97-4691-8B89-198A6D2BAB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775938"/>
            <a:ext cx="6858000" cy="2368062"/>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Title 1">
            <a:extLst>
              <a:ext uri="{FF2B5EF4-FFF2-40B4-BE49-F238E27FC236}">
                <a16:creationId xmlns:a16="http://schemas.microsoft.com/office/drawing/2014/main" xmlns="" id="{D9254322-AD4D-9388-EC7B-D42DBA2C9898}"/>
              </a:ext>
            </a:extLst>
          </p:cNvPr>
          <p:cNvSpPr txBox="1">
            <a:spLocks/>
          </p:cNvSpPr>
          <p:nvPr/>
        </p:nvSpPr>
        <p:spPr>
          <a:xfrm>
            <a:off x="900112" y="5998403"/>
            <a:ext cx="5094288" cy="1469197"/>
          </a:xfrm>
          <a:prstGeom prst="rect">
            <a:avLst/>
          </a:prstGeom>
          <a:solidFill>
            <a:srgbClr val="FFFFFF"/>
          </a:solidFill>
          <a:ln w="38100">
            <a:solidFill>
              <a:srgbClr val="404040"/>
            </a:solidFill>
            <a:miter lim="800000"/>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685800">
              <a:lnSpc>
                <a:spcPct val="90000"/>
              </a:lnSpc>
              <a:spcAft>
                <a:spcPts val="600"/>
              </a:spcAft>
            </a:pPr>
            <a:r>
              <a:rPr lang="en-US" sz="3200" b="1" dirty="0">
                <a:solidFill>
                  <a:srgbClr val="404040"/>
                </a:solidFill>
              </a:rPr>
              <a:t>2024 Budget Summary</a:t>
            </a:r>
          </a:p>
        </p:txBody>
      </p:sp>
      <p:pic>
        <p:nvPicPr>
          <p:cNvPr id="2" name="Picture 1"/>
          <p:cNvPicPr>
            <a:picLocks noChangeAspect="1"/>
          </p:cNvPicPr>
          <p:nvPr/>
        </p:nvPicPr>
        <p:blipFill>
          <a:blip r:embed="rId2"/>
          <a:stretch>
            <a:fillRect/>
          </a:stretch>
        </p:blipFill>
        <p:spPr>
          <a:xfrm>
            <a:off x="3129825" y="4458328"/>
            <a:ext cx="598349" cy="227344"/>
          </a:xfrm>
          <a:prstGeom prst="rect">
            <a:avLst/>
          </a:prstGeom>
        </p:spPr>
      </p:pic>
      <p:pic>
        <p:nvPicPr>
          <p:cNvPr id="3" name="Picture 2"/>
          <p:cNvPicPr>
            <a:picLocks noChangeAspect="1"/>
          </p:cNvPicPr>
          <p:nvPr/>
        </p:nvPicPr>
        <p:blipFill>
          <a:blip r:embed="rId3"/>
          <a:stretch>
            <a:fillRect/>
          </a:stretch>
        </p:blipFill>
        <p:spPr>
          <a:xfrm>
            <a:off x="604216" y="157139"/>
            <a:ext cx="5390184" cy="5786461"/>
          </a:xfrm>
          <a:prstGeom prst="rect">
            <a:avLst/>
          </a:prstGeom>
        </p:spPr>
      </p:pic>
    </p:spTree>
    <p:extLst>
      <p:ext uri="{BB962C8B-B14F-4D97-AF65-F5344CB8AC3E}">
        <p14:creationId xmlns:p14="http://schemas.microsoft.com/office/powerpoint/2010/main" val="1420695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6858000" cy="914399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7" name="Rectangle 16">
            <a:extLst>
              <a:ext uri="{FF2B5EF4-FFF2-40B4-BE49-F238E27FC236}">
                <a16:creationId xmlns:a16="http://schemas.microsoft.com/office/drawing/2014/main" xmlns=""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1488" y="443133"/>
            <a:ext cx="5909498" cy="825773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aphicFrame>
        <p:nvGraphicFramePr>
          <p:cNvPr id="9" name="Chart 8">
            <a:extLst>
              <a:ext uri="{FF2B5EF4-FFF2-40B4-BE49-F238E27FC236}">
                <a16:creationId xmlns:a16="http://schemas.microsoft.com/office/drawing/2014/main" xmlns="" id="{6722480E-4794-C4D1-0192-20AAC9BD66A9}"/>
              </a:ext>
            </a:extLst>
          </p:cNvPr>
          <p:cNvGraphicFramePr/>
          <p:nvPr>
            <p:extLst>
              <p:ext uri="{D42A27DB-BD31-4B8C-83A1-F6EECF244321}">
                <p14:modId xmlns:p14="http://schemas.microsoft.com/office/powerpoint/2010/main" val="2022119292"/>
              </p:ext>
            </p:extLst>
          </p:nvPr>
        </p:nvGraphicFramePr>
        <p:xfrm>
          <a:off x="640704" y="707280"/>
          <a:ext cx="5571066" cy="3893034"/>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9">
            <a:extLst>
              <a:ext uri="{FF2B5EF4-FFF2-40B4-BE49-F238E27FC236}">
                <a16:creationId xmlns:a16="http://schemas.microsoft.com/office/drawing/2014/main" xmlns="" id="{796F523F-2CF1-B24C-042C-225437B1679A}"/>
              </a:ext>
            </a:extLst>
          </p:cNvPr>
          <p:cNvPicPr>
            <a:picLocks noChangeAspect="1"/>
          </p:cNvPicPr>
          <p:nvPr/>
        </p:nvPicPr>
        <p:blipFill>
          <a:blip r:embed="rId3"/>
          <a:stretch>
            <a:fillRect/>
          </a:stretch>
        </p:blipFill>
        <p:spPr>
          <a:xfrm>
            <a:off x="976311" y="4745743"/>
            <a:ext cx="4899853" cy="3686621"/>
          </a:xfrm>
          <a:prstGeom prst="rect">
            <a:avLst/>
          </a:prstGeom>
          <a:ln w="3175">
            <a:solidFill>
              <a:schemeClr val="tx1"/>
            </a:solidFill>
          </a:ln>
        </p:spPr>
      </p:pic>
    </p:spTree>
    <p:extLst>
      <p:ext uri="{BB962C8B-B14F-4D97-AF65-F5344CB8AC3E}">
        <p14:creationId xmlns:p14="http://schemas.microsoft.com/office/powerpoint/2010/main" val="3709188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1219200" y="304800"/>
            <a:ext cx="4495800" cy="954107"/>
          </a:xfrm>
          <a:prstGeom prst="rect">
            <a:avLst/>
          </a:prstGeom>
          <a:noFill/>
        </p:spPr>
        <p:txBody>
          <a:bodyPr wrap="square">
            <a:spAutoFit/>
          </a:bodyPr>
          <a:lstStyle/>
          <a:p>
            <a:pPr algn="ctr"/>
            <a:r>
              <a:rPr lang="en-US" sz="2800" dirty="0">
                <a:solidFill>
                  <a:srgbClr val="000000"/>
                </a:solidFill>
                <a:latin typeface="Tahoma" panose="020B0604030504040204" pitchFamily="34" charset="0"/>
              </a:rPr>
              <a:t>Where will the loans be borrowed from?</a:t>
            </a:r>
            <a:endParaRPr lang="en-US" sz="2800" dirty="0"/>
          </a:p>
        </p:txBody>
      </p:sp>
      <p:graphicFrame>
        <p:nvGraphicFramePr>
          <p:cNvPr id="8" name="Table 7">
            <a:extLst>
              <a:ext uri="{FF2B5EF4-FFF2-40B4-BE49-F238E27FC236}">
                <a16:creationId xmlns:a16="http://schemas.microsoft.com/office/drawing/2014/main" xmlns="" id="{8DA41977-2799-6041-4D87-C57420860971}"/>
              </a:ext>
            </a:extLst>
          </p:cNvPr>
          <p:cNvGraphicFramePr>
            <a:graphicFrameLocks noGrp="1"/>
          </p:cNvGraphicFramePr>
          <p:nvPr>
            <p:extLst>
              <p:ext uri="{D42A27DB-BD31-4B8C-83A1-F6EECF244321}">
                <p14:modId xmlns:p14="http://schemas.microsoft.com/office/powerpoint/2010/main" val="3751478461"/>
              </p:ext>
            </p:extLst>
          </p:nvPr>
        </p:nvGraphicFramePr>
        <p:xfrm>
          <a:off x="304801" y="1447800"/>
          <a:ext cx="6096000" cy="2233883"/>
        </p:xfrm>
        <a:graphic>
          <a:graphicData uri="http://schemas.openxmlformats.org/drawingml/2006/table">
            <a:tbl>
              <a:tblPr/>
              <a:tblGrid>
                <a:gridCol w="4549634">
                  <a:extLst>
                    <a:ext uri="{9D8B030D-6E8A-4147-A177-3AD203B41FA5}">
                      <a16:colId xmlns:a16="http://schemas.microsoft.com/office/drawing/2014/main" xmlns="" val="1741028672"/>
                    </a:ext>
                  </a:extLst>
                </a:gridCol>
                <a:gridCol w="1546366">
                  <a:extLst>
                    <a:ext uri="{9D8B030D-6E8A-4147-A177-3AD203B41FA5}">
                      <a16:colId xmlns:a16="http://schemas.microsoft.com/office/drawing/2014/main" xmlns="" val="3248552542"/>
                    </a:ext>
                  </a:extLst>
                </a:gridCol>
              </a:tblGrid>
              <a:tr h="271795">
                <a:tc>
                  <a:txBody>
                    <a:bodyPr/>
                    <a:lstStyle/>
                    <a:p>
                      <a:pPr algn="l" fontAlgn="b"/>
                      <a:r>
                        <a:rPr lang="en-US" sz="1400" b="1" i="0" u="none" strike="noStrike" dirty="0">
                          <a:solidFill>
                            <a:srgbClr val="FFFFFF"/>
                          </a:solidFill>
                          <a:effectLst/>
                          <a:latin typeface="Calibri" panose="020F0502020204030204" pitchFamily="34" charset="0"/>
                        </a:rPr>
                        <a:t>Domestic </a:t>
                      </a:r>
                      <a:r>
                        <a:rPr lang="en-US" sz="1400" b="1" i="0" u="none" strike="noStrike" dirty="0" smtClean="0">
                          <a:solidFill>
                            <a:srgbClr val="FFFFFF"/>
                          </a:solidFill>
                          <a:effectLst/>
                          <a:latin typeface="Calibri" panose="020F0502020204030204" pitchFamily="34" charset="0"/>
                        </a:rPr>
                        <a:t>Loans</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a:solidFill>
                            <a:srgbClr val="FFFFFF"/>
                          </a:solidFill>
                          <a:effectLst/>
                          <a:latin typeface="Calibri" panose="020F0502020204030204" pitchFamily="34" charset="0"/>
                        </a:rPr>
                        <a:t>2024 Budget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101575934"/>
                  </a:ext>
                </a:extLst>
              </a:tr>
              <a:tr h="271795">
                <a:tc>
                  <a:txBody>
                    <a:bodyPr/>
                    <a:lstStyle/>
                    <a:p>
                      <a:pPr algn="l" fontAlgn="b"/>
                      <a:r>
                        <a:rPr lang="en-US" sz="1400" b="1" i="0" u="none" strike="noStrike" dirty="0">
                          <a:solidFill>
                            <a:srgbClr val="000000"/>
                          </a:solidFill>
                          <a:effectLst/>
                          <a:latin typeface="Calibri" panose="020F0502020204030204" pitchFamily="34" charset="0"/>
                        </a:rPr>
                        <a:t>Source (and Purpose where applicable)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1037083604"/>
                  </a:ext>
                </a:extLst>
              </a:tr>
              <a:tr h="271795">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chemeClr val="tx1"/>
                          </a:solidFill>
                          <a:effectLst/>
                          <a:latin typeface="Calibri" panose="020F0502020204030204" pitchFamily="34" charset="0"/>
                        </a:rPr>
                        <a:t>Commercial</a:t>
                      </a:r>
                      <a:r>
                        <a:rPr lang="en-US" sz="1400" b="0" i="0" u="none" strike="noStrike" baseline="0" dirty="0" smtClean="0">
                          <a:solidFill>
                            <a:schemeClr val="tx1"/>
                          </a:solidFill>
                          <a:effectLst/>
                          <a:latin typeface="Calibri" panose="020F0502020204030204" pitchFamily="34" charset="0"/>
                        </a:rPr>
                        <a:t> and other bank loans</a:t>
                      </a:r>
                      <a:endParaRPr lang="en-US" sz="1400" b="0" i="0" u="none" strike="noStrike" dirty="0">
                        <a:solidFill>
                          <a:schemeClr val="tx1"/>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a:t>
                      </a:r>
                      <a:r>
                        <a:rPr lang="en-US" sz="1400" dirty="0" smtClean="0"/>
                        <a:t>20,000,000,000.00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4778490"/>
                  </a:ext>
                </a:extLst>
              </a:tr>
              <a:tr h="261275">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Bonds </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₦25</a:t>
                      </a:r>
                      <a:r>
                        <a:rPr lang="en-US" sz="1400" dirty="0" smtClean="0"/>
                        <a:t>,000,000,000.00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8879921"/>
                  </a:ext>
                </a:extLst>
              </a:tr>
              <a:tr h="280563">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Green</a:t>
                      </a:r>
                      <a:r>
                        <a:rPr lang="en-US" sz="1400" b="0" i="0" u="none" strike="noStrike" baseline="0" dirty="0" smtClean="0">
                          <a:solidFill>
                            <a:srgbClr val="000000"/>
                          </a:solidFill>
                          <a:effectLst/>
                          <a:latin typeface="Calibri" panose="020F0502020204030204" pitchFamily="34" charset="0"/>
                        </a:rPr>
                        <a:t> Bond</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₦5</a:t>
                      </a:r>
                      <a:r>
                        <a:rPr lang="en-US" sz="1400" dirty="0" smtClean="0"/>
                        <a:t>,000,000,000.00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25022404"/>
                  </a:ext>
                </a:extLst>
              </a:tr>
              <a:tr h="271795">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69943886"/>
                  </a:ext>
                </a:extLst>
              </a:tr>
              <a:tr h="271795">
                <a:tc>
                  <a:txBody>
                    <a:bodyPr/>
                    <a:lstStyle/>
                    <a:p>
                      <a:pPr algn="l" fontAlgn="b"/>
                      <a:r>
                        <a:rPr lang="en-US" sz="1400" b="1" i="0" u="none" strike="noStrike" dirty="0">
                          <a:solidFill>
                            <a:srgbClr val="000000"/>
                          </a:solidFill>
                          <a:effectLst/>
                          <a:latin typeface="Calibri" panose="020F0502020204030204" pitchFamily="34" charset="0"/>
                        </a:rPr>
                        <a:t>Total Domestic Loans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smtClean="0">
                          <a:solidFill>
                            <a:srgbClr val="000000"/>
                          </a:solidFill>
                          <a:effectLst/>
                          <a:latin typeface="Calibri" panose="020F0502020204030204" pitchFamily="34" charset="0"/>
                        </a:rPr>
                        <a:t>₦50,000,000,000.0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66648194"/>
                  </a:ext>
                </a:extLst>
              </a:tr>
            </a:tbl>
          </a:graphicData>
        </a:graphic>
      </p:graphicFrame>
      <p:graphicFrame>
        <p:nvGraphicFramePr>
          <p:cNvPr id="10" name="Table 9">
            <a:extLst>
              <a:ext uri="{FF2B5EF4-FFF2-40B4-BE49-F238E27FC236}">
                <a16:creationId xmlns:a16="http://schemas.microsoft.com/office/drawing/2014/main" xmlns="" id="{8E3BCFCD-70C4-AF1D-9645-985B50AADCAF}"/>
              </a:ext>
            </a:extLst>
          </p:cNvPr>
          <p:cNvGraphicFramePr>
            <a:graphicFrameLocks noGrp="1"/>
          </p:cNvGraphicFramePr>
          <p:nvPr>
            <p:extLst>
              <p:ext uri="{D42A27DB-BD31-4B8C-83A1-F6EECF244321}">
                <p14:modId xmlns:p14="http://schemas.microsoft.com/office/powerpoint/2010/main" val="2586961495"/>
              </p:ext>
            </p:extLst>
          </p:nvPr>
        </p:nvGraphicFramePr>
        <p:xfrm>
          <a:off x="304800" y="4589780"/>
          <a:ext cx="6096000" cy="2999740"/>
        </p:xfrm>
        <a:graphic>
          <a:graphicData uri="http://schemas.openxmlformats.org/drawingml/2006/table">
            <a:tbl>
              <a:tblPr/>
              <a:tblGrid>
                <a:gridCol w="4544785">
                  <a:extLst>
                    <a:ext uri="{9D8B030D-6E8A-4147-A177-3AD203B41FA5}">
                      <a16:colId xmlns:a16="http://schemas.microsoft.com/office/drawing/2014/main" xmlns="" val="3655159071"/>
                    </a:ext>
                  </a:extLst>
                </a:gridCol>
                <a:gridCol w="1551215">
                  <a:extLst>
                    <a:ext uri="{9D8B030D-6E8A-4147-A177-3AD203B41FA5}">
                      <a16:colId xmlns:a16="http://schemas.microsoft.com/office/drawing/2014/main" xmlns="" val="3110233071"/>
                    </a:ext>
                  </a:extLst>
                </a:gridCol>
              </a:tblGrid>
              <a:tr h="304800">
                <a:tc>
                  <a:txBody>
                    <a:bodyPr/>
                    <a:lstStyle/>
                    <a:p>
                      <a:pPr algn="l" fontAlgn="b"/>
                      <a:r>
                        <a:rPr lang="en-US" sz="1400" b="1" i="0" u="none" strike="noStrike" dirty="0">
                          <a:solidFill>
                            <a:srgbClr val="FFFFFF"/>
                          </a:solidFill>
                          <a:effectLst/>
                          <a:latin typeface="Calibri" panose="020F0502020204030204" pitchFamily="34" charset="0"/>
                        </a:rPr>
                        <a:t>Foreign Loans (Top 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a:solidFill>
                            <a:srgbClr val="FFFFFF"/>
                          </a:solidFill>
                          <a:effectLst/>
                          <a:latin typeface="Calibri" panose="020F0502020204030204" pitchFamily="34" charset="0"/>
                        </a:rPr>
                        <a:t>2024 Budget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2428837481"/>
                  </a:ext>
                </a:extLst>
              </a:tr>
              <a:tr h="304800">
                <a:tc>
                  <a:txBody>
                    <a:bodyPr/>
                    <a:lstStyle/>
                    <a:p>
                      <a:pPr algn="l" fontAlgn="b"/>
                      <a:r>
                        <a:rPr lang="en-US" sz="1400" b="1" i="0" u="none" strike="noStrike" dirty="0">
                          <a:solidFill>
                            <a:srgbClr val="000000"/>
                          </a:solidFill>
                          <a:effectLst/>
                          <a:latin typeface="Calibri" panose="020F0502020204030204" pitchFamily="34" charset="0"/>
                        </a:rPr>
                        <a:t>Source and Purpose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3307276882"/>
                  </a:ext>
                </a:extLst>
              </a:tr>
              <a:tr h="304800">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chemeClr val="tx1"/>
                          </a:solidFill>
                          <a:effectLst/>
                          <a:latin typeface="Calibri" panose="020F0502020204030204" pitchFamily="34" charset="0"/>
                        </a:rPr>
                        <a:t>Nigeria</a:t>
                      </a:r>
                      <a:r>
                        <a:rPr lang="en-US" sz="1400" b="0" i="0" u="none" strike="noStrike" baseline="0" dirty="0" smtClean="0">
                          <a:solidFill>
                            <a:schemeClr val="tx1"/>
                          </a:solidFill>
                          <a:effectLst/>
                          <a:latin typeface="Calibri" panose="020F0502020204030204" pitchFamily="34" charset="0"/>
                        </a:rPr>
                        <a:t> Cares  (GO-CAREs) Project </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₦10,000,000,000.00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3263382"/>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ACreSAL</a:t>
                      </a:r>
                      <a:r>
                        <a:rPr lang="en-US" sz="1400" b="0" i="0" u="none" strike="noStrike" dirty="0" smtClean="0">
                          <a:solidFill>
                            <a:srgbClr val="000000"/>
                          </a:solidFill>
                          <a:effectLst/>
                          <a:latin typeface="Calibri" panose="020F0502020204030204" pitchFamily="34" charset="0"/>
                        </a:rPr>
                        <a:t> (W/Bank)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₦4,000,000,000.00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9100156"/>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Rural Access</a:t>
                      </a:r>
                      <a:r>
                        <a:rPr lang="en-US" sz="1400" b="0" i="0" u="none" strike="noStrike" baseline="0" dirty="0" smtClean="0">
                          <a:solidFill>
                            <a:srgbClr val="000000"/>
                          </a:solidFill>
                          <a:effectLst/>
                          <a:latin typeface="Calibri" panose="020F0502020204030204" pitchFamily="34" charset="0"/>
                        </a:rPr>
                        <a:t> to Agricultural Marketing Project (RAAMP)</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₦2,000,000,000.00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5997919"/>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Business Enabling Reforms (SEBER) (</a:t>
                      </a:r>
                      <a:r>
                        <a:rPr lang="en-US" sz="1400" b="0" i="0" u="none" strike="noStrike" dirty="0" err="1" smtClean="0">
                          <a:solidFill>
                            <a:srgbClr val="000000"/>
                          </a:solidFill>
                          <a:effectLst/>
                          <a:latin typeface="Calibri" panose="020F0502020204030204" pitchFamily="34" charset="0"/>
                        </a:rPr>
                        <a:t>PforR</a:t>
                      </a:r>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₦2,000,000,000.00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546160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Innovation Development and Effectiveness in the Acquisition of Skills (IDEAS)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₦1,500,000,000.00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95497989"/>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Others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₦3,250,000,000.00                                     </a:t>
                      </a:r>
                      <a:r>
                        <a:rPr lang="en-US" sz="1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681889"/>
                  </a:ext>
                </a:extLst>
              </a:tr>
              <a:tr h="304800">
                <a:tc>
                  <a:txBody>
                    <a:bodyPr/>
                    <a:lstStyle/>
                    <a:p>
                      <a:pPr algn="l" fontAlgn="b"/>
                      <a:r>
                        <a:rPr lang="en-US" sz="1400" b="1" i="0" u="none" strike="noStrike" dirty="0">
                          <a:solidFill>
                            <a:srgbClr val="000000"/>
                          </a:solidFill>
                          <a:effectLst/>
                          <a:latin typeface="Calibri" panose="020F0502020204030204" pitchFamily="34" charset="0"/>
                        </a:rPr>
                        <a:t>Total Foreign Loans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₦23,750,000,000.00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328511"/>
                  </a:ext>
                </a:extLst>
              </a:tr>
            </a:tbl>
          </a:graphicData>
        </a:graphic>
      </p:graphicFrame>
    </p:spTree>
    <p:extLst>
      <p:ext uri="{BB962C8B-B14F-4D97-AF65-F5344CB8AC3E}">
        <p14:creationId xmlns:p14="http://schemas.microsoft.com/office/powerpoint/2010/main" val="284374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838200" y="304800"/>
            <a:ext cx="5257800" cy="954107"/>
          </a:xfrm>
          <a:prstGeom prst="rect">
            <a:avLst/>
          </a:prstGeom>
          <a:noFill/>
        </p:spPr>
        <p:txBody>
          <a:bodyPr wrap="square">
            <a:spAutoFit/>
          </a:bodyPr>
          <a:lstStyle/>
          <a:p>
            <a:pPr algn="ctr"/>
            <a:r>
              <a:rPr lang="en-US" sz="2800" dirty="0" smtClean="0"/>
              <a:t>Grants and Aids Expected from our Development Partners</a:t>
            </a:r>
            <a:endParaRPr lang="en-US" sz="2800" dirty="0"/>
          </a:p>
        </p:txBody>
      </p:sp>
      <p:graphicFrame>
        <p:nvGraphicFramePr>
          <p:cNvPr id="10" name="Table 9">
            <a:extLst>
              <a:ext uri="{FF2B5EF4-FFF2-40B4-BE49-F238E27FC236}">
                <a16:creationId xmlns:a16="http://schemas.microsoft.com/office/drawing/2014/main" xmlns="" id="{8E3BCFCD-70C4-AF1D-9645-985B50AADCAF}"/>
              </a:ext>
            </a:extLst>
          </p:cNvPr>
          <p:cNvGraphicFramePr>
            <a:graphicFrameLocks noGrp="1"/>
          </p:cNvGraphicFramePr>
          <p:nvPr>
            <p:extLst>
              <p:ext uri="{D42A27DB-BD31-4B8C-83A1-F6EECF244321}">
                <p14:modId xmlns:p14="http://schemas.microsoft.com/office/powerpoint/2010/main" val="246262565"/>
              </p:ext>
            </p:extLst>
          </p:nvPr>
        </p:nvGraphicFramePr>
        <p:xfrm>
          <a:off x="304800" y="5105400"/>
          <a:ext cx="6096000" cy="2743200"/>
        </p:xfrm>
        <a:graphic>
          <a:graphicData uri="http://schemas.openxmlformats.org/drawingml/2006/table">
            <a:tbl>
              <a:tblPr/>
              <a:tblGrid>
                <a:gridCol w="4544785">
                  <a:extLst>
                    <a:ext uri="{9D8B030D-6E8A-4147-A177-3AD203B41FA5}">
                      <a16:colId xmlns:a16="http://schemas.microsoft.com/office/drawing/2014/main" xmlns="" val="3655159071"/>
                    </a:ext>
                  </a:extLst>
                </a:gridCol>
                <a:gridCol w="1551215">
                  <a:extLst>
                    <a:ext uri="{9D8B030D-6E8A-4147-A177-3AD203B41FA5}">
                      <a16:colId xmlns:a16="http://schemas.microsoft.com/office/drawing/2014/main" xmlns="" val="3110233071"/>
                    </a:ext>
                  </a:extLst>
                </a:gridCol>
              </a:tblGrid>
              <a:tr h="304800">
                <a:tc>
                  <a:txBody>
                    <a:bodyPr/>
                    <a:lstStyle/>
                    <a:p>
                      <a:pPr algn="l" fontAlgn="b"/>
                      <a:r>
                        <a:rPr lang="en-US" sz="1400" b="1" i="0" u="none" strike="noStrike" dirty="0" smtClean="0">
                          <a:solidFill>
                            <a:srgbClr val="FFFFFF"/>
                          </a:solidFill>
                          <a:effectLst/>
                          <a:latin typeface="Calibri" panose="020F0502020204030204" pitchFamily="34" charset="0"/>
                        </a:rPr>
                        <a:t>Foreign</a:t>
                      </a:r>
                      <a:r>
                        <a:rPr lang="en-US" sz="1400" b="1" i="0" u="none" strike="noStrike" baseline="0" dirty="0" smtClean="0">
                          <a:solidFill>
                            <a:srgbClr val="FFFFFF"/>
                          </a:solidFill>
                          <a:effectLst/>
                          <a:latin typeface="Calibri" panose="020F0502020204030204" pitchFamily="34" charset="0"/>
                        </a:rPr>
                        <a:t> Grants/Aids </a:t>
                      </a:r>
                      <a:r>
                        <a:rPr lang="en-US" sz="1400" b="1" i="0" u="none" strike="noStrike" dirty="0" smtClean="0">
                          <a:solidFill>
                            <a:srgbClr val="FFFFFF"/>
                          </a:solidFill>
                          <a:effectLst/>
                          <a:latin typeface="Calibri" panose="020F0502020204030204" pitchFamily="34" charset="0"/>
                        </a:rPr>
                        <a:t>(Top </a:t>
                      </a:r>
                      <a:r>
                        <a:rPr lang="en-US" sz="1400" b="1" i="0" u="none" strike="noStrike" dirty="0">
                          <a:solidFill>
                            <a:srgbClr val="FFFFFF"/>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a:solidFill>
                            <a:srgbClr val="FFFFFF"/>
                          </a:solidFill>
                          <a:effectLst/>
                          <a:latin typeface="Calibri" panose="020F0502020204030204" pitchFamily="34" charset="0"/>
                        </a:rPr>
                        <a:t>2024 Budget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2428837481"/>
                  </a:ext>
                </a:extLst>
              </a:tr>
              <a:tr h="304800">
                <a:tc>
                  <a:txBody>
                    <a:bodyPr/>
                    <a:lstStyle/>
                    <a:p>
                      <a:pPr algn="l" fontAlgn="b"/>
                      <a:r>
                        <a:rPr lang="en-US" sz="1400" b="1" i="0" u="none" strike="noStrike" dirty="0">
                          <a:solidFill>
                            <a:srgbClr val="000000"/>
                          </a:solidFill>
                          <a:effectLst/>
                          <a:latin typeface="Calibri" panose="020F0502020204030204" pitchFamily="34" charset="0"/>
                        </a:rPr>
                        <a:t>Source and Purpose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330727688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International Monetary Fund (IMF)</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₦1,000,000,000.00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326338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United Nation Development Programme (UNDP)</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₦200,000,000.00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9100156"/>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World Bank Trust</a:t>
                      </a:r>
                      <a:r>
                        <a:rPr lang="en-US" sz="1400" b="0" i="0" u="none" strike="noStrike" baseline="0" dirty="0" smtClean="0">
                          <a:solidFill>
                            <a:srgbClr val="000000"/>
                          </a:solidFill>
                          <a:effectLst/>
                          <a:latin typeface="Calibri" panose="020F0502020204030204" pitchFamily="34" charset="0"/>
                        </a:rPr>
                        <a:t> Fund</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₦600,000,000.00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5997919"/>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United Nation Capital Development Fund (UNCDF)</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₦300,000,000.00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546160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Multi-Donor Budget Support</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₦300,000,000.00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95497989"/>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United</a:t>
                      </a:r>
                      <a:r>
                        <a:rPr lang="en-US" sz="1400" b="0" i="0" u="none" strike="noStrike" baseline="0" dirty="0" smtClean="0">
                          <a:solidFill>
                            <a:srgbClr val="000000"/>
                          </a:solidFill>
                          <a:effectLst/>
                          <a:latin typeface="Calibri" panose="020F0502020204030204" pitchFamily="34" charset="0"/>
                        </a:rPr>
                        <a:t> States for International Development (USAID)</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₦100,000,000.00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681889"/>
                  </a:ext>
                </a:extLst>
              </a:tr>
              <a:tr h="304800">
                <a:tc>
                  <a:txBody>
                    <a:bodyPr/>
                    <a:lstStyle/>
                    <a:p>
                      <a:pPr algn="l" fontAlgn="b"/>
                      <a:r>
                        <a:rPr lang="en-US" sz="1400" b="1" i="0" u="none" strike="noStrike" dirty="0">
                          <a:solidFill>
                            <a:srgbClr val="000000"/>
                          </a:solidFill>
                          <a:effectLst/>
                          <a:latin typeface="Calibri" panose="020F0502020204030204" pitchFamily="34" charset="0"/>
                        </a:rPr>
                        <a:t>Total Foreign </a:t>
                      </a:r>
                      <a:r>
                        <a:rPr lang="en-US" sz="1400" b="1" i="0" u="none" strike="noStrike" dirty="0" smtClean="0">
                          <a:solidFill>
                            <a:srgbClr val="000000"/>
                          </a:solidFill>
                          <a:effectLst/>
                          <a:latin typeface="Calibri" panose="020F0502020204030204" pitchFamily="34" charset="0"/>
                        </a:rPr>
                        <a:t>Grants/Aids</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₦2,500,000,000.00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328511"/>
                  </a:ext>
                </a:extLst>
              </a:tr>
            </a:tbl>
          </a:graphicData>
        </a:graphic>
      </p:graphicFrame>
      <p:graphicFrame>
        <p:nvGraphicFramePr>
          <p:cNvPr id="5" name="Table 4">
            <a:extLst>
              <a:ext uri="{FF2B5EF4-FFF2-40B4-BE49-F238E27FC236}">
                <a16:creationId xmlns:a16="http://schemas.microsoft.com/office/drawing/2014/main" xmlns="" id="{8E3BCFCD-70C4-AF1D-9645-985B50AADCAF}"/>
              </a:ext>
            </a:extLst>
          </p:cNvPr>
          <p:cNvGraphicFramePr>
            <a:graphicFrameLocks noGrp="1"/>
          </p:cNvGraphicFramePr>
          <p:nvPr>
            <p:extLst>
              <p:ext uri="{D42A27DB-BD31-4B8C-83A1-F6EECF244321}">
                <p14:modId xmlns:p14="http://schemas.microsoft.com/office/powerpoint/2010/main" val="2713123397"/>
              </p:ext>
            </p:extLst>
          </p:nvPr>
        </p:nvGraphicFramePr>
        <p:xfrm>
          <a:off x="304800" y="1600200"/>
          <a:ext cx="6096000" cy="2743200"/>
        </p:xfrm>
        <a:graphic>
          <a:graphicData uri="http://schemas.openxmlformats.org/drawingml/2006/table">
            <a:tbl>
              <a:tblPr/>
              <a:tblGrid>
                <a:gridCol w="4544785">
                  <a:extLst>
                    <a:ext uri="{9D8B030D-6E8A-4147-A177-3AD203B41FA5}">
                      <a16:colId xmlns:a16="http://schemas.microsoft.com/office/drawing/2014/main" xmlns="" val="3655159071"/>
                    </a:ext>
                  </a:extLst>
                </a:gridCol>
                <a:gridCol w="1551215">
                  <a:extLst>
                    <a:ext uri="{9D8B030D-6E8A-4147-A177-3AD203B41FA5}">
                      <a16:colId xmlns:a16="http://schemas.microsoft.com/office/drawing/2014/main" xmlns="" val="3110233071"/>
                    </a:ext>
                  </a:extLst>
                </a:gridCol>
              </a:tblGrid>
              <a:tr h="304800">
                <a:tc>
                  <a:txBody>
                    <a:bodyPr/>
                    <a:lstStyle/>
                    <a:p>
                      <a:pPr algn="l" fontAlgn="b"/>
                      <a:r>
                        <a:rPr lang="en-US" sz="1400" b="1" i="0" u="none" strike="noStrike" baseline="0" dirty="0" smtClean="0">
                          <a:solidFill>
                            <a:srgbClr val="FFFFFF"/>
                          </a:solidFill>
                          <a:effectLst/>
                          <a:latin typeface="Calibri" panose="020F0502020204030204" pitchFamily="34" charset="0"/>
                        </a:rPr>
                        <a:t>Domestic Grants/Aids </a:t>
                      </a:r>
                      <a:r>
                        <a:rPr lang="en-US" sz="1400" b="1" i="0" u="none" strike="noStrike" dirty="0" smtClean="0">
                          <a:solidFill>
                            <a:srgbClr val="FFFFFF"/>
                          </a:solidFill>
                          <a:effectLst/>
                          <a:latin typeface="Calibri" panose="020F0502020204030204" pitchFamily="34" charset="0"/>
                        </a:rPr>
                        <a:t>(Top </a:t>
                      </a:r>
                      <a:r>
                        <a:rPr lang="en-US" sz="1400" b="1" i="0" u="none" strike="noStrike" dirty="0">
                          <a:solidFill>
                            <a:srgbClr val="FFFFFF"/>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a:solidFill>
                            <a:srgbClr val="FFFFFF"/>
                          </a:solidFill>
                          <a:effectLst/>
                          <a:latin typeface="Calibri" panose="020F0502020204030204" pitchFamily="34" charset="0"/>
                        </a:rPr>
                        <a:t>2024 Budget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2428837481"/>
                  </a:ext>
                </a:extLst>
              </a:tr>
              <a:tr h="304800">
                <a:tc>
                  <a:txBody>
                    <a:bodyPr/>
                    <a:lstStyle/>
                    <a:p>
                      <a:pPr algn="l" fontAlgn="b"/>
                      <a:r>
                        <a:rPr lang="en-US" sz="1400" b="1" i="0" u="none" strike="noStrike" dirty="0">
                          <a:solidFill>
                            <a:srgbClr val="000000"/>
                          </a:solidFill>
                          <a:effectLst/>
                          <a:latin typeface="Calibri" panose="020F0502020204030204" pitchFamily="34" charset="0"/>
                        </a:rPr>
                        <a:t>Source and Purpose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330727688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Donation by Local</a:t>
                      </a:r>
                      <a:r>
                        <a:rPr lang="en-US" sz="1400" b="0" i="0" u="none" strike="noStrike" baseline="0" dirty="0" smtClean="0">
                          <a:solidFill>
                            <a:srgbClr val="000000"/>
                          </a:solidFill>
                          <a:effectLst/>
                          <a:latin typeface="Calibri" panose="020F0502020204030204" pitchFamily="34" charset="0"/>
                        </a:rPr>
                        <a:t> Governments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₦5,000,000,000.00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326338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Donation by Federal Government owned Companies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₦5,000,000,000.00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9100156"/>
                  </a:ext>
                </a:extLst>
              </a:tr>
              <a:tr h="304800">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5997919"/>
                  </a:ext>
                </a:extLst>
              </a:tr>
              <a:tr h="304800">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5461602"/>
                  </a:ext>
                </a:extLst>
              </a:tr>
              <a:tr h="304800">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95497989"/>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Others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681889"/>
                  </a:ext>
                </a:extLst>
              </a:tr>
              <a:tr h="304800">
                <a:tc>
                  <a:txBody>
                    <a:bodyPr/>
                    <a:lstStyle/>
                    <a:p>
                      <a:pPr algn="l" fontAlgn="b"/>
                      <a:r>
                        <a:rPr lang="en-US" sz="1400" b="1" i="0" u="none" strike="noStrike" dirty="0">
                          <a:solidFill>
                            <a:srgbClr val="000000"/>
                          </a:solidFill>
                          <a:effectLst/>
                          <a:latin typeface="Calibri" panose="020F0502020204030204" pitchFamily="34" charset="0"/>
                        </a:rPr>
                        <a:t>Total </a:t>
                      </a:r>
                      <a:r>
                        <a:rPr lang="en-US" sz="1400" b="1" i="0" u="none" strike="noStrike" dirty="0" smtClean="0">
                          <a:solidFill>
                            <a:srgbClr val="000000"/>
                          </a:solidFill>
                          <a:effectLst/>
                          <a:latin typeface="Calibri" panose="020F0502020204030204" pitchFamily="34" charset="0"/>
                        </a:rPr>
                        <a:t>Domestic Grants/Aids </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₦10,000,000,000.00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328511"/>
                  </a:ext>
                </a:extLst>
              </a:tr>
            </a:tbl>
          </a:graphicData>
        </a:graphic>
      </p:graphicFrame>
    </p:spTree>
    <p:extLst>
      <p:ext uri="{BB962C8B-B14F-4D97-AF65-F5344CB8AC3E}">
        <p14:creationId xmlns:p14="http://schemas.microsoft.com/office/powerpoint/2010/main" val="3357822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1219200" y="304800"/>
            <a:ext cx="4495800" cy="954107"/>
          </a:xfrm>
          <a:prstGeom prst="rect">
            <a:avLst/>
          </a:prstGeom>
          <a:noFill/>
        </p:spPr>
        <p:txBody>
          <a:bodyPr wrap="square">
            <a:spAutoFit/>
          </a:bodyPr>
          <a:lstStyle/>
          <a:p>
            <a:pPr algn="ctr"/>
            <a:r>
              <a:rPr lang="en-US" sz="2800" dirty="0">
                <a:solidFill>
                  <a:srgbClr val="000000"/>
                </a:solidFill>
                <a:latin typeface="Tahoma" panose="020B0604030504040204" pitchFamily="34" charset="0"/>
              </a:rPr>
              <a:t>2024 </a:t>
            </a:r>
            <a:r>
              <a:rPr lang="en-US" sz="2800" dirty="0" smtClean="0">
                <a:solidFill>
                  <a:srgbClr val="000000"/>
                </a:solidFill>
                <a:latin typeface="Tahoma" panose="020B0604030504040204" pitchFamily="34" charset="0"/>
              </a:rPr>
              <a:t>B</a:t>
            </a:r>
            <a:r>
              <a:rPr lang="en-US" sz="2800" b="0" i="0" dirty="0" smtClean="0">
                <a:solidFill>
                  <a:srgbClr val="000000"/>
                </a:solidFill>
                <a:effectLst/>
                <a:latin typeface="Tahoma" panose="020B0604030504040204" pitchFamily="34" charset="0"/>
              </a:rPr>
              <a:t>udget </a:t>
            </a:r>
            <a:r>
              <a:rPr lang="en-US" sz="2800" dirty="0" smtClean="0">
                <a:solidFill>
                  <a:srgbClr val="000000"/>
                </a:solidFill>
                <a:latin typeface="Tahoma" panose="020B0604030504040204" pitchFamily="34" charset="0"/>
              </a:rPr>
              <a:t>P</a:t>
            </a:r>
            <a:r>
              <a:rPr lang="en-US" sz="2800" b="0" i="0" dirty="0" smtClean="0">
                <a:solidFill>
                  <a:srgbClr val="000000"/>
                </a:solidFill>
                <a:effectLst/>
                <a:latin typeface="Tahoma" panose="020B0604030504040204" pitchFamily="34" charset="0"/>
              </a:rPr>
              <a:t>riority Areas  </a:t>
            </a:r>
            <a:r>
              <a:rPr lang="en-US" sz="2800" b="0" i="0" dirty="0">
                <a:solidFill>
                  <a:srgbClr val="000000"/>
                </a:solidFill>
                <a:effectLst/>
                <a:latin typeface="Tahoma" panose="020B0604030504040204" pitchFamily="34" charset="0"/>
              </a:rPr>
              <a:t>of Gombe State</a:t>
            </a:r>
            <a:endParaRPr lang="en-US" sz="2800" dirty="0"/>
          </a:p>
        </p:txBody>
      </p:sp>
      <p:sp>
        <p:nvSpPr>
          <p:cNvPr id="6" name="TextBox 5">
            <a:extLst>
              <a:ext uri="{FF2B5EF4-FFF2-40B4-BE49-F238E27FC236}">
                <a16:creationId xmlns:a16="http://schemas.microsoft.com/office/drawing/2014/main" xmlns="" id="{D982A437-CC31-212B-C95A-F66B8C3764F1}"/>
              </a:ext>
            </a:extLst>
          </p:cNvPr>
          <p:cNvSpPr txBox="1"/>
          <p:nvPr/>
        </p:nvSpPr>
        <p:spPr>
          <a:xfrm>
            <a:off x="322729" y="1488140"/>
            <a:ext cx="6287621" cy="3046988"/>
          </a:xfrm>
          <a:prstGeom prst="rect">
            <a:avLst/>
          </a:prstGeom>
          <a:noFill/>
        </p:spPr>
        <p:txBody>
          <a:bodyPr wrap="square">
            <a:spAutoFit/>
          </a:bodyPr>
          <a:lstStyle/>
          <a:p>
            <a:pPr algn="just"/>
            <a:r>
              <a:rPr lang="en-US" sz="1600" dirty="0" smtClean="0">
                <a:latin typeface="+mj-lt"/>
              </a:rPr>
              <a:t>The priority areas for 2024 FY Budget is geared towards achieving the following:</a:t>
            </a:r>
          </a:p>
          <a:p>
            <a:pPr algn="just"/>
            <a:endParaRPr lang="en-US" sz="1600" dirty="0">
              <a:latin typeface="+mj-lt"/>
            </a:endParaRPr>
          </a:p>
          <a:p>
            <a:pPr marL="342900" indent="-342900" algn="just">
              <a:buAutoNum type="arabicPeriod"/>
            </a:pPr>
            <a:r>
              <a:rPr lang="en-US" sz="1600" dirty="0" smtClean="0">
                <a:latin typeface="+mj-lt"/>
              </a:rPr>
              <a:t>Sustainable and Inclusive Economic Growth,</a:t>
            </a:r>
          </a:p>
          <a:p>
            <a:pPr marL="342900" indent="-342900" algn="just">
              <a:buAutoNum type="arabicPeriod"/>
            </a:pPr>
            <a:r>
              <a:rPr lang="en-US" sz="1600" dirty="0" smtClean="0">
                <a:latin typeface="+mj-lt"/>
              </a:rPr>
              <a:t>Diversification of the Economy, and</a:t>
            </a:r>
            <a:endParaRPr lang="en-US" sz="1600" dirty="0">
              <a:latin typeface="+mj-lt"/>
            </a:endParaRPr>
          </a:p>
          <a:p>
            <a:pPr marL="342900" indent="-342900" algn="just">
              <a:buAutoNum type="arabicPeriod"/>
            </a:pPr>
            <a:r>
              <a:rPr lang="en-US" sz="1600" dirty="0" smtClean="0">
                <a:latin typeface="+mj-lt"/>
              </a:rPr>
              <a:t>To improve access to more qualitative service.</a:t>
            </a:r>
          </a:p>
          <a:p>
            <a:pPr algn="just"/>
            <a:endParaRPr lang="en-US" sz="1600" dirty="0" smtClean="0">
              <a:latin typeface="+mj-lt"/>
            </a:endParaRPr>
          </a:p>
          <a:p>
            <a:pPr algn="just"/>
            <a:r>
              <a:rPr lang="en-US" sz="1600" dirty="0" smtClean="0">
                <a:latin typeface="+mj-lt"/>
              </a:rPr>
              <a:t>Equally, the key priorities will continue to be stimulating rapid economic growth in the real sectors of the state economy notably, Education, Health, Agriculture, Continued provision of critical Infrastructure, Empowerment, and social protection initiatives that could fast tract the attainment of DEVAGOM and Sustainable Development Goals (SDGs).</a:t>
            </a:r>
          </a:p>
        </p:txBody>
      </p:sp>
    </p:spTree>
    <p:extLst>
      <p:ext uri="{BB962C8B-B14F-4D97-AF65-F5344CB8AC3E}">
        <p14:creationId xmlns:p14="http://schemas.microsoft.com/office/powerpoint/2010/main" val="705365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0" y="4419600"/>
            <a:ext cx="5410200" cy="2971800"/>
          </a:xfrm>
          <a:prstGeom prst="rect">
            <a:avLst/>
          </a:prstGeom>
        </p:spPr>
      </p:pic>
      <p:pic>
        <p:nvPicPr>
          <p:cNvPr id="3" name="Picture 2"/>
          <p:cNvPicPr>
            <a:picLocks noChangeAspect="1"/>
          </p:cNvPicPr>
          <p:nvPr/>
        </p:nvPicPr>
        <p:blipFill>
          <a:blip r:embed="rId3"/>
          <a:stretch>
            <a:fillRect/>
          </a:stretch>
        </p:blipFill>
        <p:spPr>
          <a:xfrm>
            <a:off x="838200" y="304800"/>
            <a:ext cx="5334000" cy="3676650"/>
          </a:xfrm>
          <a:prstGeom prst="rect">
            <a:avLst/>
          </a:prstGeom>
        </p:spPr>
      </p:pic>
    </p:spTree>
    <p:extLst>
      <p:ext uri="{BB962C8B-B14F-4D97-AF65-F5344CB8AC3E}">
        <p14:creationId xmlns:p14="http://schemas.microsoft.com/office/powerpoint/2010/main" val="1336848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8761</TotalTime>
  <Words>1156</Words>
  <Application>Microsoft Office PowerPoint</Application>
  <PresentationFormat>On-screen Show (4:3)</PresentationFormat>
  <Paragraphs>467</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Tahoma</vt:lpstr>
      <vt:lpstr>Office Theme</vt:lpstr>
      <vt:lpstr>FEDERAL REPUBLIC OF NIGERIA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2024 Recurrent Expenditure</vt:lpstr>
      <vt:lpstr>      Top MDAs with Recurrent Expenditure Allocations </vt:lpstr>
      <vt:lpstr>PowerPoint Presentation</vt:lpstr>
      <vt:lpstr>PowerPoint Presentation</vt:lpstr>
      <vt:lpstr>      Top MDAs with Recurrent Expenditure Allocations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GOMBE STATE FEDERAL REPUBLIC OF NIGERIA</dc:title>
  <dc:creator>MUH'D SALEH ADAMU</dc:creator>
  <cp:lastModifiedBy>SALE ADAMU</cp:lastModifiedBy>
  <cp:revision>292</cp:revision>
  <cp:lastPrinted>2024-03-05T13:14:12Z</cp:lastPrinted>
  <dcterms:created xsi:type="dcterms:W3CDTF">2024-01-05T10:00:43Z</dcterms:created>
  <dcterms:modified xsi:type="dcterms:W3CDTF">2024-04-30T16:27:23Z</dcterms:modified>
</cp:coreProperties>
</file>