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Default Extension="svg" ContentType="image/sv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8" r:id="rId3"/>
    <p:sldId id="260" r:id="rId4"/>
    <p:sldId id="279" r:id="rId5"/>
    <p:sldId id="261" r:id="rId6"/>
    <p:sldId id="266" r:id="rId7"/>
    <p:sldId id="263" r:id="rId8"/>
    <p:sldId id="268" r:id="rId9"/>
    <p:sldId id="269" r:id="rId10"/>
    <p:sldId id="270" r:id="rId11"/>
    <p:sldId id="271" r:id="rId12"/>
    <p:sldId id="273" r:id="rId13"/>
    <p:sldId id="275" r:id="rId14"/>
    <p:sldId id="276" r:id="rId15"/>
    <p:sldId id="278" r:id="rId16"/>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440" y="156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017088-C9AA-4EED-8E80-8536CA29DA2B}"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6F557DAB-3752-49ED-9B5D-2EA944CD40EE}">
      <dgm:prSet custT="1"/>
      <dgm:spPr/>
      <dgm:t>
        <a:bodyPr/>
        <a:lstStyle/>
        <a:p>
          <a:r>
            <a:rPr lang="en-US" sz="1400" smtClean="0"/>
            <a:t>Gina </a:t>
          </a:r>
          <a:r>
            <a:rPr lang="en-US" sz="1400" dirty="0" err="1" smtClean="0"/>
            <a:t>Hanyar</a:t>
          </a:r>
          <a:r>
            <a:rPr lang="en-US" sz="1400" dirty="0" smtClean="0"/>
            <a:t> </a:t>
          </a:r>
          <a:r>
            <a:rPr lang="en-US" sz="1400" dirty="0" err="1" smtClean="0"/>
            <a:t>Mota</a:t>
          </a:r>
          <a:r>
            <a:rPr lang="en-US" sz="1400" dirty="0" smtClean="0"/>
            <a:t> </a:t>
          </a:r>
          <a:r>
            <a:rPr lang="en-US" sz="1400" dirty="0" err="1" smtClean="0"/>
            <a:t>daga</a:t>
          </a:r>
          <a:r>
            <a:rPr lang="en-US" sz="1400" dirty="0" smtClean="0"/>
            <a:t> </a:t>
          </a:r>
          <a:r>
            <a:rPr lang="en-US" sz="1400" dirty="0" err="1" smtClean="0"/>
            <a:t>garin</a:t>
          </a:r>
          <a:r>
            <a:rPr lang="en-US" sz="1400" dirty="0" smtClean="0"/>
            <a:t> </a:t>
          </a:r>
          <a:r>
            <a:rPr lang="en-US" sz="1400" dirty="0" err="1" smtClean="0"/>
            <a:t>Biri</a:t>
          </a:r>
          <a:r>
            <a:rPr lang="en-US" sz="1400" dirty="0" smtClean="0"/>
            <a:t> </a:t>
          </a:r>
          <a:r>
            <a:rPr lang="en-US" sz="1400" dirty="0" err="1" smtClean="0"/>
            <a:t>zuwa</a:t>
          </a:r>
          <a:r>
            <a:rPr lang="en-US" sz="1400" dirty="0" smtClean="0"/>
            <a:t> </a:t>
          </a:r>
          <a:r>
            <a:rPr lang="en-US" sz="1400" dirty="0" err="1" smtClean="0"/>
            <a:t>Dukku</a:t>
          </a:r>
          <a:r>
            <a:rPr lang="en-US" sz="1400" dirty="0" smtClean="0"/>
            <a:t> – </a:t>
          </a:r>
          <a:r>
            <a:rPr lang="en-US" sz="1400" b="1" dirty="0" smtClean="0">
              <a:latin typeface="Calibri" panose="020F0502020204030204" pitchFamily="34" charset="0"/>
              <a:cs typeface="Calibri" panose="020F0502020204030204" pitchFamily="34" charset="0"/>
            </a:rPr>
            <a:t>₦10,000,000.00</a:t>
          </a:r>
          <a:r>
            <a:rPr lang="en-US" sz="1400" dirty="0" smtClean="0">
              <a:latin typeface="Calibri" panose="020F0502020204030204" pitchFamily="34" charset="0"/>
              <a:cs typeface="Calibri" panose="020F0502020204030204" pitchFamily="34" charset="0"/>
            </a:rPr>
            <a:t>	</a:t>
          </a:r>
          <a:endParaRPr lang="en-US" sz="1400" b="1" i="1" dirty="0">
            <a:solidFill>
              <a:srgbClr val="FF0000"/>
            </a:solidFill>
          </a:endParaRPr>
        </a:p>
      </dgm:t>
    </dgm:pt>
    <dgm:pt modelId="{05E2F52D-127B-401F-A1AC-65BD0AA73088}" type="parTrans" cxnId="{00B10532-87B3-41EC-AF06-3695F1A21396}">
      <dgm:prSet/>
      <dgm:spPr/>
      <dgm:t>
        <a:bodyPr/>
        <a:lstStyle/>
        <a:p>
          <a:endParaRPr lang="en-US" sz="3600"/>
        </a:p>
      </dgm:t>
    </dgm:pt>
    <dgm:pt modelId="{59F7F686-AC91-4822-87C7-2717CBCC3EA4}" type="sibTrans" cxnId="{00B10532-87B3-41EC-AF06-3695F1A21396}">
      <dgm:prSet/>
      <dgm:spPr/>
      <dgm:t>
        <a:bodyPr/>
        <a:lstStyle/>
        <a:p>
          <a:endParaRPr lang="en-US" sz="3600"/>
        </a:p>
      </dgm:t>
    </dgm:pt>
    <dgm:pt modelId="{B04E511D-7149-4F8F-8B42-AE38AD5A09FA}">
      <dgm:prSet custT="1"/>
      <dgm:spPr/>
      <dgm:t>
        <a:bodyPr/>
        <a:lstStyle/>
        <a:p>
          <a:r>
            <a:rPr lang="en-US" sz="1400" dirty="0" smtClean="0"/>
            <a:t>Gina </a:t>
          </a:r>
          <a:r>
            <a:rPr lang="en-US" sz="1400" dirty="0" err="1" smtClean="0"/>
            <a:t>Hanyar</a:t>
          </a:r>
          <a:r>
            <a:rPr lang="en-US" sz="1400" dirty="0" smtClean="0"/>
            <a:t> </a:t>
          </a:r>
          <a:r>
            <a:rPr lang="en-US" sz="1400" dirty="0" err="1" smtClean="0"/>
            <a:t>Mota</a:t>
          </a:r>
          <a:r>
            <a:rPr lang="en-US" sz="1400" dirty="0" smtClean="0"/>
            <a:t> </a:t>
          </a:r>
          <a:r>
            <a:rPr lang="en-US" sz="1400" dirty="0" err="1" smtClean="0"/>
            <a:t>daga</a:t>
          </a:r>
          <a:r>
            <a:rPr lang="en-US" sz="1400" dirty="0" smtClean="0"/>
            <a:t> </a:t>
          </a:r>
          <a:r>
            <a:rPr lang="en-US" sz="1400" dirty="0" err="1" smtClean="0"/>
            <a:t>garin</a:t>
          </a:r>
          <a:r>
            <a:rPr lang="en-US" sz="1400" dirty="0" smtClean="0"/>
            <a:t> </a:t>
          </a:r>
          <a:r>
            <a:rPr lang="en-US" sz="1400" dirty="0" err="1" smtClean="0"/>
            <a:t>Luggerewo</a:t>
          </a:r>
          <a:r>
            <a:rPr lang="en-US" sz="1400" dirty="0" smtClean="0"/>
            <a:t> – </a:t>
          </a:r>
          <a:r>
            <a:rPr lang="en-US" sz="1400" dirty="0" err="1" smtClean="0"/>
            <a:t>Garin</a:t>
          </a:r>
          <a:r>
            <a:rPr lang="en-US" sz="1400" dirty="0" smtClean="0"/>
            <a:t> </a:t>
          </a:r>
          <a:r>
            <a:rPr lang="en-US" sz="1400" dirty="0" err="1" smtClean="0"/>
            <a:t>Baraya</a:t>
          </a:r>
          <a:r>
            <a:rPr lang="en-US" sz="1400" dirty="0" smtClean="0"/>
            <a:t> – </a:t>
          </a:r>
          <a:r>
            <a:rPr lang="en-US" sz="1400" dirty="0" err="1" smtClean="0"/>
            <a:t>Mbarri</a:t>
          </a:r>
          <a:r>
            <a:rPr lang="en-US" sz="1400" dirty="0" smtClean="0"/>
            <a:t> – Mai </a:t>
          </a:r>
          <a:r>
            <a:rPr lang="en-US" sz="1400" dirty="0" err="1" smtClean="0"/>
            <a:t>Shanu</a:t>
          </a:r>
          <a:r>
            <a:rPr lang="en-US" sz="1400" dirty="0" smtClean="0"/>
            <a:t> – Mai </a:t>
          </a:r>
          <a:r>
            <a:rPr lang="en-US" sz="1400" dirty="0" err="1" smtClean="0"/>
            <a:t>Ganga</a:t>
          </a:r>
          <a:r>
            <a:rPr lang="en-US" sz="1400" dirty="0" smtClean="0"/>
            <a:t> with a spur to </a:t>
          </a:r>
          <a:r>
            <a:rPr lang="en-US" sz="1400" dirty="0" err="1" smtClean="0"/>
            <a:t>Piyau</a:t>
          </a:r>
          <a:r>
            <a:rPr lang="en-US" sz="1400" dirty="0" smtClean="0"/>
            <a:t> – </a:t>
          </a:r>
          <a:r>
            <a:rPr lang="en-US" sz="1400" dirty="0" err="1" smtClean="0"/>
            <a:t>Sambo</a:t>
          </a:r>
          <a:r>
            <a:rPr lang="en-US" sz="1400" dirty="0" smtClean="0"/>
            <a:t> </a:t>
          </a:r>
          <a:r>
            <a:rPr lang="en-US" sz="1400" dirty="0" err="1" smtClean="0"/>
            <a:t>Daji</a:t>
          </a:r>
          <a:r>
            <a:rPr lang="en-US" sz="1400" dirty="0" smtClean="0"/>
            <a:t> </a:t>
          </a:r>
          <a:r>
            <a:rPr lang="en-US" sz="1400" b="1" dirty="0" smtClean="0"/>
            <a:t>– </a:t>
          </a:r>
          <a:r>
            <a:rPr lang="en-US" sz="1400" b="1" dirty="0" smtClean="0">
              <a:latin typeface="Calibri" panose="020F0502020204030204" pitchFamily="34" charset="0"/>
              <a:cs typeface="Calibri" panose="020F0502020204030204" pitchFamily="34" charset="0"/>
            </a:rPr>
            <a:t>₦10,000,000.00</a:t>
          </a:r>
          <a:endParaRPr lang="en-US" sz="1400" b="1" dirty="0"/>
        </a:p>
      </dgm:t>
    </dgm:pt>
    <dgm:pt modelId="{6BBD96CF-1394-4AB1-B809-C6DB45E292C4}" type="parTrans" cxnId="{BD6E4605-3882-477A-873F-9BAB7B9316CC}">
      <dgm:prSet/>
      <dgm:spPr/>
      <dgm:t>
        <a:bodyPr/>
        <a:lstStyle/>
        <a:p>
          <a:endParaRPr lang="en-US" sz="3600"/>
        </a:p>
      </dgm:t>
    </dgm:pt>
    <dgm:pt modelId="{8630296E-43CC-450C-902A-0846CC615A49}" type="sibTrans" cxnId="{BD6E4605-3882-477A-873F-9BAB7B9316CC}">
      <dgm:prSet/>
      <dgm:spPr/>
      <dgm:t>
        <a:bodyPr/>
        <a:lstStyle/>
        <a:p>
          <a:endParaRPr lang="en-US" sz="3600"/>
        </a:p>
      </dgm:t>
    </dgm:pt>
    <dgm:pt modelId="{3EEFA1B9-A10A-4584-911E-5440EE8CD19C}">
      <dgm:prSet custT="1"/>
      <dgm:spPr/>
      <dgm:t>
        <a:bodyPr/>
        <a:lstStyle/>
        <a:p>
          <a:r>
            <a:rPr lang="en-US" sz="1400" dirty="0" err="1" smtClean="0">
              <a:solidFill>
                <a:schemeClr val="tx1"/>
              </a:solidFill>
            </a:rPr>
            <a:t>Magance</a:t>
          </a:r>
          <a:r>
            <a:rPr lang="en-US" sz="1400" dirty="0" smtClean="0">
              <a:solidFill>
                <a:schemeClr val="tx1"/>
              </a:solidFill>
            </a:rPr>
            <a:t> </a:t>
          </a:r>
          <a:r>
            <a:rPr lang="en-US" sz="1400" dirty="0" err="1" smtClean="0">
              <a:solidFill>
                <a:schemeClr val="tx1"/>
              </a:solidFill>
            </a:rPr>
            <a:t>matsalar</a:t>
          </a:r>
          <a:r>
            <a:rPr lang="en-US" sz="1400" dirty="0" smtClean="0">
              <a:solidFill>
                <a:schemeClr val="tx1"/>
              </a:solidFill>
            </a:rPr>
            <a:t> </a:t>
          </a:r>
          <a:r>
            <a:rPr lang="en-US" sz="1400" dirty="0" err="1" smtClean="0">
              <a:solidFill>
                <a:schemeClr val="tx1"/>
              </a:solidFill>
            </a:rPr>
            <a:t>zaizayar</a:t>
          </a:r>
          <a:r>
            <a:rPr lang="en-US" sz="1400" dirty="0" smtClean="0">
              <a:solidFill>
                <a:schemeClr val="tx1"/>
              </a:solidFill>
            </a:rPr>
            <a:t> </a:t>
          </a:r>
          <a:r>
            <a:rPr lang="en-US" sz="1400" dirty="0" err="1" smtClean="0">
              <a:solidFill>
                <a:schemeClr val="tx1"/>
              </a:solidFill>
            </a:rPr>
            <a:t>kasa</a:t>
          </a:r>
          <a:r>
            <a:rPr lang="en-US" sz="1400" dirty="0" smtClean="0">
              <a:solidFill>
                <a:schemeClr val="tx1"/>
              </a:solidFill>
            </a:rPr>
            <a:t> a </a:t>
          </a:r>
          <a:r>
            <a:rPr lang="en-US" sz="1400" dirty="0" err="1" smtClean="0">
              <a:solidFill>
                <a:schemeClr val="tx1"/>
              </a:solidFill>
            </a:rPr>
            <a:t>garin</a:t>
          </a:r>
          <a:r>
            <a:rPr lang="en-US" sz="1400" dirty="0" smtClean="0">
              <a:solidFill>
                <a:schemeClr val="tx1"/>
              </a:solidFill>
            </a:rPr>
            <a:t> </a:t>
          </a:r>
          <a:r>
            <a:rPr lang="en-US" sz="1400" dirty="0" err="1" smtClean="0">
              <a:solidFill>
                <a:schemeClr val="tx1"/>
              </a:solidFill>
            </a:rPr>
            <a:t>Gadawo</a:t>
          </a:r>
          <a:r>
            <a:rPr lang="en-US" sz="1400" dirty="0" smtClean="0">
              <a:solidFill>
                <a:schemeClr val="tx1"/>
              </a:solidFill>
            </a:rPr>
            <a:t>, </a:t>
          </a:r>
          <a:r>
            <a:rPr lang="en-US" sz="1400" dirty="0" err="1" smtClean="0">
              <a:solidFill>
                <a:schemeClr val="tx1"/>
              </a:solidFill>
            </a:rPr>
            <a:t>karamar</a:t>
          </a:r>
          <a:r>
            <a:rPr lang="en-US" sz="1400" dirty="0" smtClean="0">
              <a:solidFill>
                <a:schemeClr val="tx1"/>
              </a:solidFill>
            </a:rPr>
            <a:t> </a:t>
          </a:r>
          <a:r>
            <a:rPr lang="en-US" sz="1400" dirty="0" err="1" smtClean="0">
              <a:solidFill>
                <a:schemeClr val="tx1"/>
              </a:solidFill>
            </a:rPr>
            <a:t>hukumar</a:t>
          </a:r>
          <a:r>
            <a:rPr lang="en-US" sz="1400" dirty="0" smtClean="0">
              <a:solidFill>
                <a:schemeClr val="tx1"/>
              </a:solidFill>
            </a:rPr>
            <a:t> Akko </a:t>
          </a:r>
          <a:r>
            <a:rPr lang="en-US" sz="1400" b="1" dirty="0" smtClean="0">
              <a:latin typeface="Calibri" panose="020F0502020204030204" pitchFamily="34" charset="0"/>
              <a:cs typeface="Calibri" panose="020F0502020204030204" pitchFamily="34" charset="0"/>
            </a:rPr>
            <a:t>₦10,000,000.00</a:t>
          </a:r>
          <a:endParaRPr lang="en-US" sz="1400" b="1" dirty="0"/>
        </a:p>
      </dgm:t>
    </dgm:pt>
    <dgm:pt modelId="{5E5403BE-0A89-4F63-AB86-A422152C41ED}" type="parTrans" cxnId="{C3391ECE-5A64-4237-B42B-129A1F634FD8}">
      <dgm:prSet/>
      <dgm:spPr/>
      <dgm:t>
        <a:bodyPr/>
        <a:lstStyle/>
        <a:p>
          <a:endParaRPr lang="en-US" sz="3600"/>
        </a:p>
      </dgm:t>
    </dgm:pt>
    <dgm:pt modelId="{127BCADB-EF1E-45F1-A1C4-C910D37C69FD}" type="sibTrans" cxnId="{C3391ECE-5A64-4237-B42B-129A1F634FD8}">
      <dgm:prSet/>
      <dgm:spPr/>
      <dgm:t>
        <a:bodyPr/>
        <a:lstStyle/>
        <a:p>
          <a:endParaRPr lang="en-US" sz="3600"/>
        </a:p>
      </dgm:t>
    </dgm:pt>
    <dgm:pt modelId="{6FD44E07-435E-47B3-9A6C-5115BE2341A8}">
      <dgm:prSet custT="1"/>
      <dgm:spPr/>
      <dgm:t>
        <a:bodyPr/>
        <a:lstStyle/>
        <a:p>
          <a:r>
            <a:rPr lang="en-US" sz="1400" dirty="0" err="1" smtClean="0"/>
            <a:t>Kwaskwarima</a:t>
          </a:r>
          <a:r>
            <a:rPr lang="en-US" sz="1400" dirty="0" smtClean="0"/>
            <a:t> tare </a:t>
          </a:r>
          <a:r>
            <a:rPr lang="en-US" sz="1400" dirty="0" err="1" smtClean="0"/>
            <a:t>da</a:t>
          </a:r>
          <a:r>
            <a:rPr lang="en-US" sz="1400" dirty="0" smtClean="0"/>
            <a:t> </a:t>
          </a:r>
          <a:r>
            <a:rPr lang="en-US" sz="1400" dirty="0" err="1" smtClean="0"/>
            <a:t>fadada</a:t>
          </a:r>
          <a:r>
            <a:rPr lang="en-US" sz="1400" dirty="0" smtClean="0"/>
            <a:t> </a:t>
          </a:r>
          <a:r>
            <a:rPr lang="en-US" sz="1400" dirty="0" err="1" smtClean="0"/>
            <a:t>hanyar</a:t>
          </a:r>
          <a:r>
            <a:rPr lang="en-US" sz="1400" dirty="0" smtClean="0"/>
            <a:t> </a:t>
          </a:r>
          <a:r>
            <a:rPr lang="en-US" sz="1400" dirty="0" err="1" smtClean="0"/>
            <a:t>mota</a:t>
          </a:r>
          <a:r>
            <a:rPr lang="en-US" sz="1400" dirty="0" smtClean="0"/>
            <a:t> </a:t>
          </a:r>
          <a:r>
            <a:rPr lang="en-US" sz="1400" dirty="0" err="1" smtClean="0"/>
            <a:t>daga</a:t>
          </a:r>
          <a:r>
            <a:rPr lang="en-US" sz="1400" dirty="0" smtClean="0"/>
            <a:t> </a:t>
          </a:r>
          <a:r>
            <a:rPr lang="en-US" sz="1400" dirty="0" err="1" smtClean="0"/>
            <a:t>Kwanan</a:t>
          </a:r>
          <a:r>
            <a:rPr lang="en-US" sz="1400" dirty="0" smtClean="0"/>
            <a:t> </a:t>
          </a:r>
          <a:r>
            <a:rPr lang="en-US" sz="1400" dirty="0" err="1" smtClean="0"/>
            <a:t>Jarkwami</a:t>
          </a:r>
          <a:r>
            <a:rPr lang="en-US" sz="1400" dirty="0" smtClean="0"/>
            <a:t> tare </a:t>
          </a:r>
          <a:r>
            <a:rPr lang="en-US" sz="1400" dirty="0" err="1" smtClean="0"/>
            <a:t>ratse</a:t>
          </a:r>
          <a:r>
            <a:rPr lang="en-US" sz="1400" dirty="0" smtClean="0"/>
            <a:t> </a:t>
          </a:r>
          <a:r>
            <a:rPr lang="en-US" sz="1400" dirty="0" err="1" smtClean="0"/>
            <a:t>wanda</a:t>
          </a:r>
          <a:r>
            <a:rPr lang="en-US" sz="1400" dirty="0" smtClean="0"/>
            <a:t> </a:t>
          </a:r>
          <a:r>
            <a:rPr lang="en-US" sz="1400" dirty="0" err="1" smtClean="0"/>
            <a:t>ya</a:t>
          </a:r>
          <a:r>
            <a:rPr lang="en-US" sz="1400" dirty="0" smtClean="0"/>
            <a:t> </a:t>
          </a:r>
          <a:r>
            <a:rPr lang="en-US" sz="1400" dirty="0" err="1" smtClean="0"/>
            <a:t>tashi</a:t>
          </a:r>
          <a:r>
            <a:rPr lang="en-US" sz="1400" dirty="0" smtClean="0"/>
            <a:t> </a:t>
          </a:r>
          <a:r>
            <a:rPr lang="en-US" sz="1400" dirty="0" err="1" smtClean="0"/>
            <a:t>daga</a:t>
          </a:r>
          <a:r>
            <a:rPr lang="en-US" sz="1400" dirty="0" smtClean="0"/>
            <a:t> </a:t>
          </a:r>
          <a:r>
            <a:rPr lang="en-US" sz="1400" dirty="0" err="1" smtClean="0"/>
            <a:t>Titi</a:t>
          </a:r>
          <a:r>
            <a:rPr lang="en-US" sz="1400" dirty="0" smtClean="0"/>
            <a:t> – </a:t>
          </a:r>
          <a:r>
            <a:rPr lang="en-US" sz="1400" dirty="0" err="1" smtClean="0"/>
            <a:t>Madu</a:t>
          </a:r>
          <a:r>
            <a:rPr lang="en-US" sz="1400" dirty="0" smtClean="0"/>
            <a:t> </a:t>
          </a:r>
          <a:r>
            <a:rPr lang="en-US" sz="1400" dirty="0" err="1" smtClean="0"/>
            <a:t>kellumi</a:t>
          </a:r>
          <a:r>
            <a:rPr lang="en-US" sz="1400" dirty="0" smtClean="0"/>
            <a:t> </a:t>
          </a:r>
          <a:r>
            <a:rPr lang="en-US" sz="1400" dirty="0" err="1" smtClean="0"/>
            <a:t>zuwa</a:t>
          </a:r>
          <a:r>
            <a:rPr lang="en-US" sz="1400" dirty="0" smtClean="0"/>
            <a:t> </a:t>
          </a:r>
          <a:r>
            <a:rPr lang="en-US" sz="1400" dirty="0" err="1" smtClean="0"/>
            <a:t>kalam</a:t>
          </a:r>
          <a:r>
            <a:rPr lang="en-US" sz="1400" dirty="0" smtClean="0"/>
            <a:t>  </a:t>
          </a:r>
          <a:r>
            <a:rPr lang="en-US" sz="1400" dirty="0" err="1" smtClean="0"/>
            <a:t>dake</a:t>
          </a:r>
          <a:r>
            <a:rPr lang="en-US" sz="1400" dirty="0" smtClean="0"/>
            <a:t> </a:t>
          </a:r>
          <a:r>
            <a:rPr lang="en-US" sz="1400" dirty="0" err="1" smtClean="0"/>
            <a:t>Karamar</a:t>
          </a:r>
          <a:r>
            <a:rPr lang="en-US" sz="1400" dirty="0" smtClean="0"/>
            <a:t> </a:t>
          </a:r>
          <a:r>
            <a:rPr lang="en-US" sz="1400" dirty="0" err="1" smtClean="0"/>
            <a:t>hukumar</a:t>
          </a:r>
          <a:r>
            <a:rPr lang="en-US" sz="1400" dirty="0" smtClean="0"/>
            <a:t> </a:t>
          </a:r>
          <a:r>
            <a:rPr lang="en-US" sz="1400" dirty="0" err="1" smtClean="0"/>
            <a:t>Kwami</a:t>
          </a:r>
          <a:r>
            <a:rPr lang="en-US" sz="1400" dirty="0" smtClean="0"/>
            <a:t> a </a:t>
          </a:r>
          <a:r>
            <a:rPr lang="en-US" sz="1400" dirty="0" err="1" smtClean="0"/>
            <a:t>matakin</a:t>
          </a:r>
          <a:r>
            <a:rPr lang="en-US" sz="1400" dirty="0" smtClean="0"/>
            <a:t> </a:t>
          </a:r>
          <a:r>
            <a:rPr lang="en-US" sz="1400" dirty="0" err="1" smtClean="0"/>
            <a:t>farko</a:t>
          </a:r>
          <a:r>
            <a:rPr lang="en-US" sz="1400" dirty="0" smtClean="0"/>
            <a:t> </a:t>
          </a:r>
          <a:r>
            <a:rPr lang="en-US" sz="1400" dirty="0" err="1" smtClean="0"/>
            <a:t>na</a:t>
          </a:r>
          <a:r>
            <a:rPr lang="en-US" sz="1400" dirty="0" smtClean="0"/>
            <a:t> </a:t>
          </a:r>
          <a:r>
            <a:rPr lang="en-US" sz="1400" dirty="0" err="1" smtClean="0"/>
            <a:t>tsawon</a:t>
          </a:r>
          <a:r>
            <a:rPr lang="en-US" sz="1400" dirty="0" smtClean="0"/>
            <a:t> </a:t>
          </a:r>
          <a:r>
            <a:rPr lang="en-US" sz="1400" dirty="0" err="1" smtClean="0"/>
            <a:t>kilomita</a:t>
          </a:r>
          <a:r>
            <a:rPr lang="en-US" sz="1400" dirty="0" smtClean="0"/>
            <a:t> 25 </a:t>
          </a:r>
          <a:r>
            <a:rPr lang="en-US" sz="1400" b="1" dirty="0" smtClean="0">
              <a:latin typeface="Calibri" panose="020F0502020204030204" pitchFamily="34" charset="0"/>
              <a:cs typeface="Calibri" panose="020F0502020204030204" pitchFamily="34" charset="0"/>
            </a:rPr>
            <a:t>₦5,000,000.0</a:t>
          </a:r>
          <a:endParaRPr lang="en-US" sz="1400" b="1" dirty="0"/>
        </a:p>
      </dgm:t>
    </dgm:pt>
    <dgm:pt modelId="{9AE44ABE-4C1D-41D2-B517-890FE08D9671}" type="parTrans" cxnId="{A4856CA4-8C8C-4E54-884B-AF1D90B9350B}">
      <dgm:prSet/>
      <dgm:spPr/>
      <dgm:t>
        <a:bodyPr/>
        <a:lstStyle/>
        <a:p>
          <a:endParaRPr lang="en-US" sz="3600"/>
        </a:p>
      </dgm:t>
    </dgm:pt>
    <dgm:pt modelId="{6A683455-8463-474B-BE30-2327A66B95C3}" type="sibTrans" cxnId="{A4856CA4-8C8C-4E54-884B-AF1D90B9350B}">
      <dgm:prSet/>
      <dgm:spPr/>
      <dgm:t>
        <a:bodyPr/>
        <a:lstStyle/>
        <a:p>
          <a:endParaRPr lang="en-US" sz="3600"/>
        </a:p>
      </dgm:t>
    </dgm:pt>
    <dgm:pt modelId="{6A4D0E04-B407-4ED6-90E6-CBC017450F15}">
      <dgm:prSet custT="1"/>
      <dgm:spPr/>
      <dgm:t>
        <a:bodyPr/>
        <a:lstStyle/>
        <a:p>
          <a:r>
            <a:rPr lang="en-US" sz="1400" dirty="0" smtClean="0"/>
            <a:t>Gina </a:t>
          </a:r>
          <a:r>
            <a:rPr lang="en-US" sz="1400" dirty="0" err="1" smtClean="0"/>
            <a:t>kananan</a:t>
          </a:r>
          <a:r>
            <a:rPr lang="en-US" sz="1400" dirty="0" smtClean="0"/>
            <a:t> </a:t>
          </a:r>
          <a:r>
            <a:rPr lang="en-US" sz="1400" dirty="0" err="1" smtClean="0"/>
            <a:t>gadoji</a:t>
          </a:r>
          <a:r>
            <a:rPr lang="en-US" sz="1400" dirty="0" smtClean="0"/>
            <a:t> a </a:t>
          </a:r>
          <a:r>
            <a:rPr lang="en-US" sz="1400" dirty="0" err="1" smtClean="0"/>
            <a:t>gundumomi</a:t>
          </a:r>
          <a:r>
            <a:rPr lang="en-US" sz="1400" dirty="0" smtClean="0"/>
            <a:t> 6 </a:t>
          </a:r>
          <a:r>
            <a:rPr lang="en-US" sz="1400" dirty="0" err="1" smtClean="0"/>
            <a:t>dake</a:t>
          </a:r>
          <a:r>
            <a:rPr lang="en-US" sz="1400" dirty="0" smtClean="0"/>
            <a:t> </a:t>
          </a:r>
          <a:r>
            <a:rPr lang="en-US" sz="1400" dirty="0" err="1" smtClean="0"/>
            <a:t>fadin</a:t>
          </a:r>
          <a:r>
            <a:rPr lang="en-US" sz="1400" dirty="0" smtClean="0"/>
            <a:t> </a:t>
          </a:r>
          <a:r>
            <a:rPr lang="en-US" sz="1400" dirty="0" err="1" smtClean="0"/>
            <a:t>jiha</a:t>
          </a:r>
          <a:r>
            <a:rPr lang="en-US" sz="1400" dirty="0" smtClean="0"/>
            <a:t>  </a:t>
          </a:r>
          <a:r>
            <a:rPr lang="en-US" sz="1400" b="1" dirty="0" smtClean="0">
              <a:latin typeface="Calibri" panose="020F0502020204030204" pitchFamily="34" charset="0"/>
              <a:cs typeface="Calibri" panose="020F0502020204030204" pitchFamily="34" charset="0"/>
            </a:rPr>
            <a:t>₦25,000,000.00</a:t>
          </a:r>
          <a:endParaRPr lang="en-US" sz="1400" b="1" dirty="0"/>
        </a:p>
      </dgm:t>
    </dgm:pt>
    <dgm:pt modelId="{0B9F5FE8-0DC9-4777-8F2A-B5A8043F80DF}" type="parTrans" cxnId="{957B4092-6E8D-43B6-ADB0-53CDCD75FEBD}">
      <dgm:prSet/>
      <dgm:spPr/>
      <dgm:t>
        <a:bodyPr/>
        <a:lstStyle/>
        <a:p>
          <a:endParaRPr lang="en-US" sz="3600"/>
        </a:p>
      </dgm:t>
    </dgm:pt>
    <dgm:pt modelId="{4DB31411-807B-4826-A567-DD97B7DD74F4}" type="sibTrans" cxnId="{957B4092-6E8D-43B6-ADB0-53CDCD75FEBD}">
      <dgm:prSet/>
      <dgm:spPr/>
      <dgm:t>
        <a:bodyPr/>
        <a:lstStyle/>
        <a:p>
          <a:endParaRPr lang="en-US" sz="3600"/>
        </a:p>
      </dgm:t>
    </dgm:pt>
    <dgm:pt modelId="{C664AC8C-7854-45CF-943B-07621635CBC8}">
      <dgm:prSet custT="1"/>
      <dgm:spPr/>
      <dgm:t>
        <a:bodyPr/>
        <a:lstStyle/>
        <a:p>
          <a:r>
            <a:rPr lang="en-US" sz="1400" dirty="0" err="1" smtClean="0"/>
            <a:t>Kaurarwa</a:t>
          </a:r>
          <a:r>
            <a:rPr lang="en-US" sz="1400" dirty="0" smtClean="0"/>
            <a:t> tare </a:t>
          </a:r>
          <a:r>
            <a:rPr lang="en-US" sz="1400" dirty="0" err="1" smtClean="0"/>
            <a:t>da</a:t>
          </a:r>
          <a:r>
            <a:rPr lang="en-US" sz="1400" dirty="0" smtClean="0"/>
            <a:t> sake </a:t>
          </a:r>
          <a:r>
            <a:rPr lang="en-US" sz="1400" dirty="0" err="1" smtClean="0"/>
            <a:t>gina</a:t>
          </a:r>
          <a:r>
            <a:rPr lang="en-US" sz="1400" dirty="0" smtClean="0"/>
            <a:t> </a:t>
          </a:r>
          <a:r>
            <a:rPr lang="en-US" sz="1400" dirty="0" err="1" smtClean="0"/>
            <a:t>wurin</a:t>
          </a:r>
          <a:r>
            <a:rPr lang="en-US" sz="1400" dirty="0" smtClean="0"/>
            <a:t> </a:t>
          </a:r>
          <a:r>
            <a:rPr lang="en-US" sz="1400" dirty="0" err="1" smtClean="0"/>
            <a:t>koyar</a:t>
          </a:r>
          <a:r>
            <a:rPr lang="en-US" sz="1400" dirty="0" smtClean="0"/>
            <a:t> </a:t>
          </a:r>
          <a:r>
            <a:rPr lang="en-US" sz="1400" dirty="0" err="1" smtClean="0"/>
            <a:t>da</a:t>
          </a:r>
          <a:r>
            <a:rPr lang="en-US" sz="1400" dirty="0" smtClean="0"/>
            <a:t> </a:t>
          </a:r>
          <a:r>
            <a:rPr lang="en-US" sz="1400" dirty="0" err="1" smtClean="0"/>
            <a:t>sana’o’in</a:t>
          </a:r>
          <a:r>
            <a:rPr lang="en-US" sz="1400" dirty="0" smtClean="0"/>
            <a:t> </a:t>
          </a:r>
          <a:r>
            <a:rPr lang="en-US" sz="1400" dirty="0" err="1" smtClean="0"/>
            <a:t>hannu</a:t>
          </a:r>
          <a:r>
            <a:rPr lang="en-US" sz="1400" dirty="0" smtClean="0"/>
            <a:t>  </a:t>
          </a:r>
          <a:r>
            <a:rPr lang="en-US" sz="1400" dirty="0" err="1" smtClean="0"/>
            <a:t>dake</a:t>
          </a:r>
          <a:r>
            <a:rPr lang="en-US" sz="1400" dirty="0" smtClean="0"/>
            <a:t> </a:t>
          </a:r>
          <a:r>
            <a:rPr lang="en-US" sz="1400" dirty="0" err="1" smtClean="0"/>
            <a:t>garin</a:t>
          </a:r>
          <a:r>
            <a:rPr lang="en-US" sz="1400" dirty="0" smtClean="0"/>
            <a:t> </a:t>
          </a:r>
          <a:r>
            <a:rPr lang="en-US" sz="1400" dirty="0" err="1" smtClean="0"/>
            <a:t>Tongo</a:t>
          </a:r>
          <a:r>
            <a:rPr lang="en-US" sz="1400" dirty="0" smtClean="0"/>
            <a:t> a </a:t>
          </a:r>
          <a:r>
            <a:rPr lang="en-US" sz="1400" dirty="0" err="1" smtClean="0"/>
            <a:t>karamar</a:t>
          </a:r>
          <a:r>
            <a:rPr lang="en-US" sz="1400" dirty="0" smtClean="0"/>
            <a:t> </a:t>
          </a:r>
          <a:r>
            <a:rPr lang="en-US" sz="1400" dirty="0" err="1" smtClean="0"/>
            <a:t>hukumar</a:t>
          </a:r>
          <a:r>
            <a:rPr lang="en-US" sz="1400" dirty="0" smtClean="0"/>
            <a:t> </a:t>
          </a:r>
          <a:r>
            <a:rPr lang="en-US" sz="1400" dirty="0" err="1" smtClean="0"/>
            <a:t>Funakaye</a:t>
          </a:r>
          <a:r>
            <a:rPr lang="en-US" sz="1400" dirty="0" smtClean="0"/>
            <a:t> </a:t>
          </a:r>
          <a:r>
            <a:rPr lang="en-US" sz="1400" b="1" dirty="0" smtClean="0"/>
            <a:t> </a:t>
          </a:r>
          <a:r>
            <a:rPr lang="en-US" sz="1400" b="1" dirty="0" smtClean="0">
              <a:latin typeface="Calibri" panose="020F0502020204030204" pitchFamily="34" charset="0"/>
              <a:cs typeface="Calibri" panose="020F0502020204030204" pitchFamily="34" charset="0"/>
            </a:rPr>
            <a:t>₦50,000,000.00</a:t>
          </a:r>
          <a:endParaRPr lang="en-US" sz="1400" b="1" dirty="0"/>
        </a:p>
      </dgm:t>
    </dgm:pt>
    <dgm:pt modelId="{4FBBB616-198B-4DFE-8027-64140A6CCA1B}" type="parTrans" cxnId="{757F28AB-B3B8-46C5-9E73-F6AFF10E6A11}">
      <dgm:prSet/>
      <dgm:spPr/>
      <dgm:t>
        <a:bodyPr/>
        <a:lstStyle/>
        <a:p>
          <a:endParaRPr lang="en-US" sz="3600"/>
        </a:p>
      </dgm:t>
    </dgm:pt>
    <dgm:pt modelId="{D350632C-7D28-4080-8D9C-B268FF12E072}" type="sibTrans" cxnId="{757F28AB-B3B8-46C5-9E73-F6AFF10E6A11}">
      <dgm:prSet/>
      <dgm:spPr/>
      <dgm:t>
        <a:bodyPr/>
        <a:lstStyle/>
        <a:p>
          <a:endParaRPr lang="en-US" sz="3600"/>
        </a:p>
      </dgm:t>
    </dgm:pt>
    <dgm:pt modelId="{B8208740-7F59-4704-B8DF-13D3C7E7304D}">
      <dgm:prSet custT="1"/>
      <dgm:spPr/>
      <dgm:t>
        <a:bodyPr/>
        <a:lstStyle/>
        <a:p>
          <a:r>
            <a:rPr lang="en-US" sz="1400" dirty="0" smtClean="0"/>
            <a:t>Gina </a:t>
          </a:r>
          <a:r>
            <a:rPr lang="en-US" sz="1400" dirty="0" err="1" smtClean="0"/>
            <a:t>Hanyar</a:t>
          </a:r>
          <a:r>
            <a:rPr lang="en-US" sz="1400" dirty="0" smtClean="0"/>
            <a:t> </a:t>
          </a:r>
          <a:r>
            <a:rPr lang="en-US" sz="1400" dirty="0" err="1" smtClean="0"/>
            <a:t>Mota</a:t>
          </a:r>
          <a:r>
            <a:rPr lang="en-US" sz="1400" dirty="0" smtClean="0"/>
            <a:t> </a:t>
          </a:r>
          <a:r>
            <a:rPr lang="en-US" sz="1400" dirty="0" err="1" smtClean="0"/>
            <a:t>daga</a:t>
          </a:r>
          <a:r>
            <a:rPr lang="en-US" sz="1400" dirty="0" smtClean="0"/>
            <a:t> </a:t>
          </a:r>
          <a:r>
            <a:rPr lang="en-US" sz="1400" dirty="0" err="1" smtClean="0"/>
            <a:t>garin</a:t>
          </a:r>
          <a:r>
            <a:rPr lang="en-US" sz="1400" dirty="0" smtClean="0"/>
            <a:t> </a:t>
          </a:r>
          <a:r>
            <a:rPr lang="en-US" sz="1400" dirty="0" err="1" smtClean="0"/>
            <a:t>Malala</a:t>
          </a:r>
          <a:r>
            <a:rPr lang="en-US" sz="1400" dirty="0" smtClean="0"/>
            <a:t> – </a:t>
          </a:r>
          <a:r>
            <a:rPr lang="en-US" sz="1400" dirty="0" err="1" smtClean="0"/>
            <a:t>Zaune</a:t>
          </a:r>
          <a:r>
            <a:rPr lang="en-US" sz="1400" dirty="0" smtClean="0"/>
            <a:t> – </a:t>
          </a:r>
          <a:r>
            <a:rPr lang="en-US" sz="1400" dirty="0" err="1" smtClean="0"/>
            <a:t>Dukkuyel</a:t>
          </a:r>
          <a:r>
            <a:rPr lang="en-US" sz="1400" smtClean="0"/>
            <a:t>  </a:t>
          </a:r>
          <a:r>
            <a:rPr lang="en-US" sz="1400" b="1" dirty="0" smtClean="0"/>
            <a:t>– </a:t>
          </a:r>
          <a:r>
            <a:rPr lang="en-US" sz="1400" b="1" dirty="0" smtClean="0">
              <a:latin typeface="Calibri" panose="020F0502020204030204" pitchFamily="34" charset="0"/>
              <a:cs typeface="Calibri" panose="020F0502020204030204" pitchFamily="34" charset="0"/>
            </a:rPr>
            <a:t>₦200,000,000.00</a:t>
          </a:r>
          <a:endParaRPr lang="en-US" sz="1400" b="1" i="1" dirty="0">
            <a:solidFill>
              <a:srgbClr val="FF0000"/>
            </a:solidFill>
          </a:endParaRPr>
        </a:p>
      </dgm:t>
    </dgm:pt>
    <dgm:pt modelId="{A967F1AC-7B5E-438B-92B8-4E20744447B5}" type="parTrans" cxnId="{8C48336C-9B83-4A55-BBB2-6DB6ABE1F770}">
      <dgm:prSet/>
      <dgm:spPr/>
    </dgm:pt>
    <dgm:pt modelId="{052B718B-31A7-44CF-AEF7-D96F8324458F}" type="sibTrans" cxnId="{8C48336C-9B83-4A55-BBB2-6DB6ABE1F770}">
      <dgm:prSet/>
      <dgm:spPr/>
    </dgm:pt>
    <dgm:pt modelId="{C9FDD7D0-F4B2-4A6A-9881-A7FCF70BBA47}" type="pres">
      <dgm:prSet presAssocID="{AA017088-C9AA-4EED-8E80-8536CA29DA2B}" presName="vert0" presStyleCnt="0">
        <dgm:presLayoutVars>
          <dgm:dir/>
          <dgm:animOne val="branch"/>
          <dgm:animLvl val="lvl"/>
        </dgm:presLayoutVars>
      </dgm:prSet>
      <dgm:spPr/>
      <dgm:t>
        <a:bodyPr/>
        <a:lstStyle/>
        <a:p>
          <a:endParaRPr lang="en-US"/>
        </a:p>
      </dgm:t>
    </dgm:pt>
    <dgm:pt modelId="{76DC87D7-A160-4609-BFD9-8BED2A300E43}" type="pres">
      <dgm:prSet presAssocID="{6F557DAB-3752-49ED-9B5D-2EA944CD40EE}" presName="thickLine" presStyleLbl="alignNode1" presStyleIdx="0" presStyleCnt="7"/>
      <dgm:spPr/>
    </dgm:pt>
    <dgm:pt modelId="{0A634693-EF2E-4D11-8384-CE27A9CBBBEE}" type="pres">
      <dgm:prSet presAssocID="{6F557DAB-3752-49ED-9B5D-2EA944CD40EE}" presName="horz1" presStyleCnt="0"/>
      <dgm:spPr/>
    </dgm:pt>
    <dgm:pt modelId="{CEFEB35B-0088-48B9-A185-4FBDAC16871C}" type="pres">
      <dgm:prSet presAssocID="{6F557DAB-3752-49ED-9B5D-2EA944CD40EE}" presName="tx1" presStyleLbl="revTx" presStyleIdx="0" presStyleCnt="7"/>
      <dgm:spPr/>
      <dgm:t>
        <a:bodyPr/>
        <a:lstStyle/>
        <a:p>
          <a:endParaRPr lang="en-US"/>
        </a:p>
      </dgm:t>
    </dgm:pt>
    <dgm:pt modelId="{DA67CBAB-19E3-4B7C-A5AE-A5808E2066CA}" type="pres">
      <dgm:prSet presAssocID="{6F557DAB-3752-49ED-9B5D-2EA944CD40EE}" presName="vert1" presStyleCnt="0"/>
      <dgm:spPr/>
    </dgm:pt>
    <dgm:pt modelId="{1D702581-50AF-4144-B6E6-56C5BA923C56}" type="pres">
      <dgm:prSet presAssocID="{B8208740-7F59-4704-B8DF-13D3C7E7304D}" presName="thickLine" presStyleLbl="alignNode1" presStyleIdx="1" presStyleCnt="7"/>
      <dgm:spPr/>
    </dgm:pt>
    <dgm:pt modelId="{BECEDD08-B6BF-444C-8DB8-E8626C8C88C4}" type="pres">
      <dgm:prSet presAssocID="{B8208740-7F59-4704-B8DF-13D3C7E7304D}" presName="horz1" presStyleCnt="0"/>
      <dgm:spPr/>
    </dgm:pt>
    <dgm:pt modelId="{2483793A-9EB3-4E82-8F4D-03C9BC9558DC}" type="pres">
      <dgm:prSet presAssocID="{B8208740-7F59-4704-B8DF-13D3C7E7304D}" presName="tx1" presStyleLbl="revTx" presStyleIdx="1" presStyleCnt="7"/>
      <dgm:spPr/>
      <dgm:t>
        <a:bodyPr/>
        <a:lstStyle/>
        <a:p>
          <a:endParaRPr lang="en-US"/>
        </a:p>
      </dgm:t>
    </dgm:pt>
    <dgm:pt modelId="{72DBA12F-5650-4E1B-9FF5-A94E7D3B71F6}" type="pres">
      <dgm:prSet presAssocID="{B8208740-7F59-4704-B8DF-13D3C7E7304D}" presName="vert1" presStyleCnt="0"/>
      <dgm:spPr/>
    </dgm:pt>
    <dgm:pt modelId="{D97C7785-D8BD-4906-A0CC-49D4CCBAA076}" type="pres">
      <dgm:prSet presAssocID="{B04E511D-7149-4F8F-8B42-AE38AD5A09FA}" presName="thickLine" presStyleLbl="alignNode1" presStyleIdx="2" presStyleCnt="7"/>
      <dgm:spPr/>
    </dgm:pt>
    <dgm:pt modelId="{C80B15B2-18CA-4CCC-A4E6-BD5716D0260A}" type="pres">
      <dgm:prSet presAssocID="{B04E511D-7149-4F8F-8B42-AE38AD5A09FA}" presName="horz1" presStyleCnt="0"/>
      <dgm:spPr/>
    </dgm:pt>
    <dgm:pt modelId="{88B58D47-2359-4E68-B53A-7BB52F237FD6}" type="pres">
      <dgm:prSet presAssocID="{B04E511D-7149-4F8F-8B42-AE38AD5A09FA}" presName="tx1" presStyleLbl="revTx" presStyleIdx="2" presStyleCnt="7"/>
      <dgm:spPr/>
      <dgm:t>
        <a:bodyPr/>
        <a:lstStyle/>
        <a:p>
          <a:endParaRPr lang="en-US"/>
        </a:p>
      </dgm:t>
    </dgm:pt>
    <dgm:pt modelId="{A47CC789-3F5E-417F-9D47-1D9323C0BDC7}" type="pres">
      <dgm:prSet presAssocID="{B04E511D-7149-4F8F-8B42-AE38AD5A09FA}" presName="vert1" presStyleCnt="0"/>
      <dgm:spPr/>
    </dgm:pt>
    <dgm:pt modelId="{DFF81035-3831-4E13-B5EE-8EF64D82D5F0}" type="pres">
      <dgm:prSet presAssocID="{3EEFA1B9-A10A-4584-911E-5440EE8CD19C}" presName="thickLine" presStyleLbl="alignNode1" presStyleIdx="3" presStyleCnt="7"/>
      <dgm:spPr/>
    </dgm:pt>
    <dgm:pt modelId="{3F621DF3-CFD6-4C13-9EB8-1C2BE61D93B9}" type="pres">
      <dgm:prSet presAssocID="{3EEFA1B9-A10A-4584-911E-5440EE8CD19C}" presName="horz1" presStyleCnt="0"/>
      <dgm:spPr/>
    </dgm:pt>
    <dgm:pt modelId="{3849E381-94F6-4167-8854-DE45E86BA37E}" type="pres">
      <dgm:prSet presAssocID="{3EEFA1B9-A10A-4584-911E-5440EE8CD19C}" presName="tx1" presStyleLbl="revTx" presStyleIdx="3" presStyleCnt="7"/>
      <dgm:spPr/>
      <dgm:t>
        <a:bodyPr/>
        <a:lstStyle/>
        <a:p>
          <a:endParaRPr lang="en-US"/>
        </a:p>
      </dgm:t>
    </dgm:pt>
    <dgm:pt modelId="{DA80AE9A-A578-4905-8272-85EB7D7BEA7E}" type="pres">
      <dgm:prSet presAssocID="{3EEFA1B9-A10A-4584-911E-5440EE8CD19C}" presName="vert1" presStyleCnt="0"/>
      <dgm:spPr/>
    </dgm:pt>
    <dgm:pt modelId="{96A9987B-6AB1-426B-9949-60AC2DD1EBA3}" type="pres">
      <dgm:prSet presAssocID="{6FD44E07-435E-47B3-9A6C-5115BE2341A8}" presName="thickLine" presStyleLbl="alignNode1" presStyleIdx="4" presStyleCnt="7"/>
      <dgm:spPr/>
    </dgm:pt>
    <dgm:pt modelId="{1DE7D665-4A2C-4D44-87B4-309895FAAE2E}" type="pres">
      <dgm:prSet presAssocID="{6FD44E07-435E-47B3-9A6C-5115BE2341A8}" presName="horz1" presStyleCnt="0"/>
      <dgm:spPr/>
    </dgm:pt>
    <dgm:pt modelId="{E89DBB94-1B01-4D94-AACC-1CCB86965968}" type="pres">
      <dgm:prSet presAssocID="{6FD44E07-435E-47B3-9A6C-5115BE2341A8}" presName="tx1" presStyleLbl="revTx" presStyleIdx="4" presStyleCnt="7" custScaleY="108904"/>
      <dgm:spPr/>
      <dgm:t>
        <a:bodyPr/>
        <a:lstStyle/>
        <a:p>
          <a:endParaRPr lang="en-US"/>
        </a:p>
      </dgm:t>
    </dgm:pt>
    <dgm:pt modelId="{8357FB7E-C5FC-4FD2-9640-373FE32BAB13}" type="pres">
      <dgm:prSet presAssocID="{6FD44E07-435E-47B3-9A6C-5115BE2341A8}" presName="vert1" presStyleCnt="0"/>
      <dgm:spPr/>
    </dgm:pt>
    <dgm:pt modelId="{274D98FC-90D6-45D7-A77E-964BF419CA0B}" type="pres">
      <dgm:prSet presAssocID="{6A4D0E04-B407-4ED6-90E6-CBC017450F15}" presName="thickLine" presStyleLbl="alignNode1" presStyleIdx="5" presStyleCnt="7"/>
      <dgm:spPr/>
    </dgm:pt>
    <dgm:pt modelId="{80E8A11E-C9F0-463D-8045-65C44DE70D58}" type="pres">
      <dgm:prSet presAssocID="{6A4D0E04-B407-4ED6-90E6-CBC017450F15}" presName="horz1" presStyleCnt="0"/>
      <dgm:spPr/>
    </dgm:pt>
    <dgm:pt modelId="{E570A969-84E5-4926-AF09-7F2CDEABECAC}" type="pres">
      <dgm:prSet presAssocID="{6A4D0E04-B407-4ED6-90E6-CBC017450F15}" presName="tx1" presStyleLbl="revTx" presStyleIdx="5" presStyleCnt="7"/>
      <dgm:spPr/>
      <dgm:t>
        <a:bodyPr/>
        <a:lstStyle/>
        <a:p>
          <a:endParaRPr lang="en-US"/>
        </a:p>
      </dgm:t>
    </dgm:pt>
    <dgm:pt modelId="{DFD1A985-EE95-42B0-B3F8-FA1F164FEBB4}" type="pres">
      <dgm:prSet presAssocID="{6A4D0E04-B407-4ED6-90E6-CBC017450F15}" presName="vert1" presStyleCnt="0"/>
      <dgm:spPr/>
    </dgm:pt>
    <dgm:pt modelId="{2F4F9F4D-AB5B-4366-B78E-FFDB9BBA82FA}" type="pres">
      <dgm:prSet presAssocID="{C664AC8C-7854-45CF-943B-07621635CBC8}" presName="thickLine" presStyleLbl="alignNode1" presStyleIdx="6" presStyleCnt="7"/>
      <dgm:spPr/>
    </dgm:pt>
    <dgm:pt modelId="{7E63DAD4-CDF2-4D76-9727-CAE992343EC4}" type="pres">
      <dgm:prSet presAssocID="{C664AC8C-7854-45CF-943B-07621635CBC8}" presName="horz1" presStyleCnt="0"/>
      <dgm:spPr/>
    </dgm:pt>
    <dgm:pt modelId="{6006847B-A8BA-42B8-8143-69B88DDE295A}" type="pres">
      <dgm:prSet presAssocID="{C664AC8C-7854-45CF-943B-07621635CBC8}" presName="tx1" presStyleLbl="revTx" presStyleIdx="6" presStyleCnt="7"/>
      <dgm:spPr/>
      <dgm:t>
        <a:bodyPr/>
        <a:lstStyle/>
        <a:p>
          <a:endParaRPr lang="en-US"/>
        </a:p>
      </dgm:t>
    </dgm:pt>
    <dgm:pt modelId="{DEBF5B6D-5E84-42B4-930D-825D6FEE5221}" type="pres">
      <dgm:prSet presAssocID="{C664AC8C-7854-45CF-943B-07621635CBC8}" presName="vert1" presStyleCnt="0"/>
      <dgm:spPr/>
    </dgm:pt>
  </dgm:ptLst>
  <dgm:cxnLst>
    <dgm:cxn modelId="{C1B27C8B-9B72-4ADF-8608-3648D7E8B07F}" type="presOf" srcId="{B8208740-7F59-4704-B8DF-13D3C7E7304D}" destId="{2483793A-9EB3-4E82-8F4D-03C9BC9558DC}" srcOrd="0" destOrd="0" presId="urn:microsoft.com/office/officeart/2008/layout/LinedList"/>
    <dgm:cxn modelId="{00B10532-87B3-41EC-AF06-3695F1A21396}" srcId="{AA017088-C9AA-4EED-8E80-8536CA29DA2B}" destId="{6F557DAB-3752-49ED-9B5D-2EA944CD40EE}" srcOrd="0" destOrd="0" parTransId="{05E2F52D-127B-401F-A1AC-65BD0AA73088}" sibTransId="{59F7F686-AC91-4822-87C7-2717CBCC3EA4}"/>
    <dgm:cxn modelId="{BD6E4605-3882-477A-873F-9BAB7B9316CC}" srcId="{AA017088-C9AA-4EED-8E80-8536CA29DA2B}" destId="{B04E511D-7149-4F8F-8B42-AE38AD5A09FA}" srcOrd="2" destOrd="0" parTransId="{6BBD96CF-1394-4AB1-B809-C6DB45E292C4}" sibTransId="{8630296E-43CC-450C-902A-0846CC615A49}"/>
    <dgm:cxn modelId="{957B4092-6E8D-43B6-ADB0-53CDCD75FEBD}" srcId="{AA017088-C9AA-4EED-8E80-8536CA29DA2B}" destId="{6A4D0E04-B407-4ED6-90E6-CBC017450F15}" srcOrd="5" destOrd="0" parTransId="{0B9F5FE8-0DC9-4777-8F2A-B5A8043F80DF}" sibTransId="{4DB31411-807B-4826-A567-DD97B7DD74F4}"/>
    <dgm:cxn modelId="{8C48336C-9B83-4A55-BBB2-6DB6ABE1F770}" srcId="{AA017088-C9AA-4EED-8E80-8536CA29DA2B}" destId="{B8208740-7F59-4704-B8DF-13D3C7E7304D}" srcOrd="1" destOrd="0" parTransId="{A967F1AC-7B5E-438B-92B8-4E20744447B5}" sibTransId="{052B718B-31A7-44CF-AEF7-D96F8324458F}"/>
    <dgm:cxn modelId="{757F28AB-B3B8-46C5-9E73-F6AFF10E6A11}" srcId="{AA017088-C9AA-4EED-8E80-8536CA29DA2B}" destId="{C664AC8C-7854-45CF-943B-07621635CBC8}" srcOrd="6" destOrd="0" parTransId="{4FBBB616-198B-4DFE-8027-64140A6CCA1B}" sibTransId="{D350632C-7D28-4080-8D9C-B268FF12E072}"/>
    <dgm:cxn modelId="{C3391ECE-5A64-4237-B42B-129A1F634FD8}" srcId="{AA017088-C9AA-4EED-8E80-8536CA29DA2B}" destId="{3EEFA1B9-A10A-4584-911E-5440EE8CD19C}" srcOrd="3" destOrd="0" parTransId="{5E5403BE-0A89-4F63-AB86-A422152C41ED}" sibTransId="{127BCADB-EF1E-45F1-A1C4-C910D37C69FD}"/>
    <dgm:cxn modelId="{EC971766-304E-4B34-B004-D54FDD79D55B}" type="presOf" srcId="{B04E511D-7149-4F8F-8B42-AE38AD5A09FA}" destId="{88B58D47-2359-4E68-B53A-7BB52F237FD6}" srcOrd="0" destOrd="0" presId="urn:microsoft.com/office/officeart/2008/layout/LinedList"/>
    <dgm:cxn modelId="{6FFF3493-27C9-409A-9E93-7DBDE946DF96}" type="presOf" srcId="{6FD44E07-435E-47B3-9A6C-5115BE2341A8}" destId="{E89DBB94-1B01-4D94-AACC-1CCB86965968}" srcOrd="0" destOrd="0" presId="urn:microsoft.com/office/officeart/2008/layout/LinedList"/>
    <dgm:cxn modelId="{7AC2C828-9571-4CFE-8BDB-35E513F3346D}" type="presOf" srcId="{AA017088-C9AA-4EED-8E80-8536CA29DA2B}" destId="{C9FDD7D0-F4B2-4A6A-9881-A7FCF70BBA47}" srcOrd="0" destOrd="0" presId="urn:microsoft.com/office/officeart/2008/layout/LinedList"/>
    <dgm:cxn modelId="{76A067D2-FAD2-4570-84A1-CDDFC6187BC9}" type="presOf" srcId="{3EEFA1B9-A10A-4584-911E-5440EE8CD19C}" destId="{3849E381-94F6-4167-8854-DE45E86BA37E}" srcOrd="0" destOrd="0" presId="urn:microsoft.com/office/officeart/2008/layout/LinedList"/>
    <dgm:cxn modelId="{A4856CA4-8C8C-4E54-884B-AF1D90B9350B}" srcId="{AA017088-C9AA-4EED-8E80-8536CA29DA2B}" destId="{6FD44E07-435E-47B3-9A6C-5115BE2341A8}" srcOrd="4" destOrd="0" parTransId="{9AE44ABE-4C1D-41D2-B517-890FE08D9671}" sibTransId="{6A683455-8463-474B-BE30-2327A66B95C3}"/>
    <dgm:cxn modelId="{6B8E9C6C-47F0-4C63-9DDF-C6A3856EE916}" type="presOf" srcId="{6A4D0E04-B407-4ED6-90E6-CBC017450F15}" destId="{E570A969-84E5-4926-AF09-7F2CDEABECAC}" srcOrd="0" destOrd="0" presId="urn:microsoft.com/office/officeart/2008/layout/LinedList"/>
    <dgm:cxn modelId="{D4350E67-0546-4D59-9549-F50D0F09C0CA}" type="presOf" srcId="{C664AC8C-7854-45CF-943B-07621635CBC8}" destId="{6006847B-A8BA-42B8-8143-69B88DDE295A}" srcOrd="0" destOrd="0" presId="urn:microsoft.com/office/officeart/2008/layout/LinedList"/>
    <dgm:cxn modelId="{70BC7B98-689E-4D5A-87E1-314EAE8F9F67}" type="presOf" srcId="{6F557DAB-3752-49ED-9B5D-2EA944CD40EE}" destId="{CEFEB35B-0088-48B9-A185-4FBDAC16871C}" srcOrd="0" destOrd="0" presId="urn:microsoft.com/office/officeart/2008/layout/LinedList"/>
    <dgm:cxn modelId="{CA9FD1AE-5E04-45E6-A5FE-B0126FDC1283}" type="presParOf" srcId="{C9FDD7D0-F4B2-4A6A-9881-A7FCF70BBA47}" destId="{76DC87D7-A160-4609-BFD9-8BED2A300E43}" srcOrd="0" destOrd="0" presId="urn:microsoft.com/office/officeart/2008/layout/LinedList"/>
    <dgm:cxn modelId="{EECF0056-8015-4477-BA2A-F20DC67252A7}" type="presParOf" srcId="{C9FDD7D0-F4B2-4A6A-9881-A7FCF70BBA47}" destId="{0A634693-EF2E-4D11-8384-CE27A9CBBBEE}" srcOrd="1" destOrd="0" presId="urn:microsoft.com/office/officeart/2008/layout/LinedList"/>
    <dgm:cxn modelId="{9E41C87D-7CBE-4A12-B5C9-FCBE00F1016C}" type="presParOf" srcId="{0A634693-EF2E-4D11-8384-CE27A9CBBBEE}" destId="{CEFEB35B-0088-48B9-A185-4FBDAC16871C}" srcOrd="0" destOrd="0" presId="urn:microsoft.com/office/officeart/2008/layout/LinedList"/>
    <dgm:cxn modelId="{BDD74E19-31DC-4E08-8B0D-10CDF81B70B5}" type="presParOf" srcId="{0A634693-EF2E-4D11-8384-CE27A9CBBBEE}" destId="{DA67CBAB-19E3-4B7C-A5AE-A5808E2066CA}" srcOrd="1" destOrd="0" presId="urn:microsoft.com/office/officeart/2008/layout/LinedList"/>
    <dgm:cxn modelId="{D387574B-B09D-4C8F-AAD4-F472686D2184}" type="presParOf" srcId="{C9FDD7D0-F4B2-4A6A-9881-A7FCF70BBA47}" destId="{1D702581-50AF-4144-B6E6-56C5BA923C56}" srcOrd="2" destOrd="0" presId="urn:microsoft.com/office/officeart/2008/layout/LinedList"/>
    <dgm:cxn modelId="{6F974024-0976-4BE6-8168-7404A4A48422}" type="presParOf" srcId="{C9FDD7D0-F4B2-4A6A-9881-A7FCF70BBA47}" destId="{BECEDD08-B6BF-444C-8DB8-E8626C8C88C4}" srcOrd="3" destOrd="0" presId="urn:microsoft.com/office/officeart/2008/layout/LinedList"/>
    <dgm:cxn modelId="{D9E03515-9861-46E1-9A0E-ECAF82CEDA19}" type="presParOf" srcId="{BECEDD08-B6BF-444C-8DB8-E8626C8C88C4}" destId="{2483793A-9EB3-4E82-8F4D-03C9BC9558DC}" srcOrd="0" destOrd="0" presId="urn:microsoft.com/office/officeart/2008/layout/LinedList"/>
    <dgm:cxn modelId="{86A47B25-1D6D-46F4-AFDE-4C8BFC853759}" type="presParOf" srcId="{BECEDD08-B6BF-444C-8DB8-E8626C8C88C4}" destId="{72DBA12F-5650-4E1B-9FF5-A94E7D3B71F6}" srcOrd="1" destOrd="0" presId="urn:microsoft.com/office/officeart/2008/layout/LinedList"/>
    <dgm:cxn modelId="{3C4C7CDC-2A21-4B05-BF8A-DA2C80CDE4E5}" type="presParOf" srcId="{C9FDD7D0-F4B2-4A6A-9881-A7FCF70BBA47}" destId="{D97C7785-D8BD-4906-A0CC-49D4CCBAA076}" srcOrd="4" destOrd="0" presId="urn:microsoft.com/office/officeart/2008/layout/LinedList"/>
    <dgm:cxn modelId="{5AEDDEC5-C302-431B-B5AC-9AA1CF36A130}" type="presParOf" srcId="{C9FDD7D0-F4B2-4A6A-9881-A7FCF70BBA47}" destId="{C80B15B2-18CA-4CCC-A4E6-BD5716D0260A}" srcOrd="5" destOrd="0" presId="urn:microsoft.com/office/officeart/2008/layout/LinedList"/>
    <dgm:cxn modelId="{C8025AD0-9465-4AE8-802C-47D40181533C}" type="presParOf" srcId="{C80B15B2-18CA-4CCC-A4E6-BD5716D0260A}" destId="{88B58D47-2359-4E68-B53A-7BB52F237FD6}" srcOrd="0" destOrd="0" presId="urn:microsoft.com/office/officeart/2008/layout/LinedList"/>
    <dgm:cxn modelId="{65F8E734-26FE-47FA-9C2F-9BCDF7846120}" type="presParOf" srcId="{C80B15B2-18CA-4CCC-A4E6-BD5716D0260A}" destId="{A47CC789-3F5E-417F-9D47-1D9323C0BDC7}" srcOrd="1" destOrd="0" presId="urn:microsoft.com/office/officeart/2008/layout/LinedList"/>
    <dgm:cxn modelId="{FB762C5D-140E-4364-9290-36765F87238D}" type="presParOf" srcId="{C9FDD7D0-F4B2-4A6A-9881-A7FCF70BBA47}" destId="{DFF81035-3831-4E13-B5EE-8EF64D82D5F0}" srcOrd="6" destOrd="0" presId="urn:microsoft.com/office/officeart/2008/layout/LinedList"/>
    <dgm:cxn modelId="{8FF22215-FE42-4A86-A8AD-EF472692F5EC}" type="presParOf" srcId="{C9FDD7D0-F4B2-4A6A-9881-A7FCF70BBA47}" destId="{3F621DF3-CFD6-4C13-9EB8-1C2BE61D93B9}" srcOrd="7" destOrd="0" presId="urn:microsoft.com/office/officeart/2008/layout/LinedList"/>
    <dgm:cxn modelId="{85C78160-1FAD-4068-9005-68E1628EFD50}" type="presParOf" srcId="{3F621DF3-CFD6-4C13-9EB8-1C2BE61D93B9}" destId="{3849E381-94F6-4167-8854-DE45E86BA37E}" srcOrd="0" destOrd="0" presId="urn:microsoft.com/office/officeart/2008/layout/LinedList"/>
    <dgm:cxn modelId="{43F77D08-906F-4AB9-A60A-F89DF85A46B0}" type="presParOf" srcId="{3F621DF3-CFD6-4C13-9EB8-1C2BE61D93B9}" destId="{DA80AE9A-A578-4905-8272-85EB7D7BEA7E}" srcOrd="1" destOrd="0" presId="urn:microsoft.com/office/officeart/2008/layout/LinedList"/>
    <dgm:cxn modelId="{065CD547-BF5C-489A-B811-60460EE5C030}" type="presParOf" srcId="{C9FDD7D0-F4B2-4A6A-9881-A7FCF70BBA47}" destId="{96A9987B-6AB1-426B-9949-60AC2DD1EBA3}" srcOrd="8" destOrd="0" presId="urn:microsoft.com/office/officeart/2008/layout/LinedList"/>
    <dgm:cxn modelId="{CDE01BE9-7B1A-4313-90AE-A0C6013AE843}" type="presParOf" srcId="{C9FDD7D0-F4B2-4A6A-9881-A7FCF70BBA47}" destId="{1DE7D665-4A2C-4D44-87B4-309895FAAE2E}" srcOrd="9" destOrd="0" presId="urn:microsoft.com/office/officeart/2008/layout/LinedList"/>
    <dgm:cxn modelId="{780EFC48-0B95-4EDD-902D-F49CCC77AF25}" type="presParOf" srcId="{1DE7D665-4A2C-4D44-87B4-309895FAAE2E}" destId="{E89DBB94-1B01-4D94-AACC-1CCB86965968}" srcOrd="0" destOrd="0" presId="urn:microsoft.com/office/officeart/2008/layout/LinedList"/>
    <dgm:cxn modelId="{78B97424-5D2C-4DF8-B946-2257EA999EFF}" type="presParOf" srcId="{1DE7D665-4A2C-4D44-87B4-309895FAAE2E}" destId="{8357FB7E-C5FC-4FD2-9640-373FE32BAB13}" srcOrd="1" destOrd="0" presId="urn:microsoft.com/office/officeart/2008/layout/LinedList"/>
    <dgm:cxn modelId="{164CA329-4B89-4C3F-8C1A-5E58D252CCA5}" type="presParOf" srcId="{C9FDD7D0-F4B2-4A6A-9881-A7FCF70BBA47}" destId="{274D98FC-90D6-45D7-A77E-964BF419CA0B}" srcOrd="10" destOrd="0" presId="urn:microsoft.com/office/officeart/2008/layout/LinedList"/>
    <dgm:cxn modelId="{9B0CCDB8-7DBB-45DA-B534-A7481575148A}" type="presParOf" srcId="{C9FDD7D0-F4B2-4A6A-9881-A7FCF70BBA47}" destId="{80E8A11E-C9F0-463D-8045-65C44DE70D58}" srcOrd="11" destOrd="0" presId="urn:microsoft.com/office/officeart/2008/layout/LinedList"/>
    <dgm:cxn modelId="{B2F3E3FC-73AD-4D47-AA41-656E97CFFB48}" type="presParOf" srcId="{80E8A11E-C9F0-463D-8045-65C44DE70D58}" destId="{E570A969-84E5-4926-AF09-7F2CDEABECAC}" srcOrd="0" destOrd="0" presId="urn:microsoft.com/office/officeart/2008/layout/LinedList"/>
    <dgm:cxn modelId="{915ED983-0E8D-4544-A7DE-D7C4675997E9}" type="presParOf" srcId="{80E8A11E-C9F0-463D-8045-65C44DE70D58}" destId="{DFD1A985-EE95-42B0-B3F8-FA1F164FEBB4}" srcOrd="1" destOrd="0" presId="urn:microsoft.com/office/officeart/2008/layout/LinedList"/>
    <dgm:cxn modelId="{ED3B6059-0EEE-4B69-960D-CAC615F529A5}" type="presParOf" srcId="{C9FDD7D0-F4B2-4A6A-9881-A7FCF70BBA47}" destId="{2F4F9F4D-AB5B-4366-B78E-FFDB9BBA82FA}" srcOrd="12" destOrd="0" presId="urn:microsoft.com/office/officeart/2008/layout/LinedList"/>
    <dgm:cxn modelId="{55416953-A5AC-494F-94EE-6B8EF7A4538D}" type="presParOf" srcId="{C9FDD7D0-F4B2-4A6A-9881-A7FCF70BBA47}" destId="{7E63DAD4-CDF2-4D76-9727-CAE992343EC4}" srcOrd="13" destOrd="0" presId="urn:microsoft.com/office/officeart/2008/layout/LinedList"/>
    <dgm:cxn modelId="{10E51C20-947E-4F31-A139-BDEAA26D3249}" type="presParOf" srcId="{7E63DAD4-CDF2-4D76-9727-CAE992343EC4}" destId="{6006847B-A8BA-42B8-8143-69B88DDE295A}" srcOrd="0" destOrd="0" presId="urn:microsoft.com/office/officeart/2008/layout/LinedList"/>
    <dgm:cxn modelId="{AA705892-68DA-4735-B399-DD5EC799B5C3}" type="presParOf" srcId="{7E63DAD4-CDF2-4D76-9727-CAE992343EC4}" destId="{DEBF5B6D-5E84-42B4-930D-825D6FEE5221}" srcOrd="1" destOrd="0" presId="urn:microsoft.com/office/officeart/2008/layout/LinedList"/>
  </dgm:cxnLst>
  <dgm:bg/>
  <dgm:whole/>
</dgm:dataModel>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C6FC99-CE3E-419D-85FE-D11511A3E798}" type="datetimeFigureOut">
              <a:rPr lang="en-US" smtClean="0"/>
              <a:pPr/>
              <a:t>3/12/2025</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2B4CEC-F3CE-49A2-8D98-07E0EA3D240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237DCF-56DF-42EA-91B7-13D214ADF4BB}" type="datetime1">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8C338-59CB-4FDE-8FDE-F5FBCE55B1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0EF01-51A4-4D07-B79A-48284DB7A402}" type="datetime1">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8C338-59CB-4FDE-8FDE-F5FBCE55B1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160D82-573D-4536-98FD-8D667C176D00}" type="datetime1">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8C338-59CB-4FDE-8FDE-F5FBCE55B1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6EA665-4C78-4552-8962-78979B98E91B}" type="datetime1">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8C338-59CB-4FDE-8FDE-F5FBCE55B1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2964D8-74E4-4732-8071-4CB10A5C7BF6}" type="datetime1">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8C338-59CB-4FDE-8FDE-F5FBCE55B1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0054EF-EE91-4FDF-98B9-8E896B0F89CA}" type="datetime1">
              <a:rPr lang="en-US" smtClean="0"/>
              <a:pPr/>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8C338-59CB-4FDE-8FDE-F5FBCE55B1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75177E-3EC0-4C5A-A001-AAA0A2535CEB}" type="datetime1">
              <a:rPr lang="en-US" smtClean="0"/>
              <a:pPr/>
              <a:t>3/12/2025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68C338-59CB-4FDE-8FDE-F5FBCE55B1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EC5CEB-E5D2-49EA-81A5-ACE93139F9B8}" type="datetime1">
              <a:rPr lang="en-US" smtClean="0"/>
              <a:pPr/>
              <a:t>3/12/2025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68C338-59CB-4FDE-8FDE-F5FBCE55B1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1D7F8D-14E0-4738-8B52-20D2F35C5E04}" type="datetime1">
              <a:rPr lang="en-US" smtClean="0"/>
              <a:pPr/>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68C338-59CB-4FDE-8FDE-F5FBCE55B1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F8A328-660E-40C2-B2AB-26466396A17B}" type="datetime1">
              <a:rPr lang="en-US" smtClean="0"/>
              <a:pPr/>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8C338-59CB-4FDE-8FDE-F5FBCE55B1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EFB94D-5196-4C50-806C-80105A4394AB}" type="datetime1">
              <a:rPr lang="en-US" smtClean="0"/>
              <a:pPr/>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8C338-59CB-4FDE-8FDE-F5FBCE55B1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D4CA6E02-0D2B-4799-BECE-78266284F149}" type="datetime1">
              <a:rPr lang="en-US" smtClean="0"/>
              <a:pPr/>
              <a:t>3/12/2025</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2268C338-59CB-4FDE-8FDE-F5FBCE55B1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xl/media/image4.svg"/><Relationship Id="rId26" Type="http://schemas.openxmlformats.org/officeDocument/2006/relationships/image" Target="../media/image10.png"/><Relationship Id="rId3" Type="http://schemas.openxmlformats.org/officeDocument/2006/relationships/image" Target="../media/image5.png"/><Relationship Id="rId25" Type="http://schemas.openxmlformats.org/officeDocument/2006/relationships/image" Target="../media/image9.png"/><Relationship Id="rId12" Type="http://schemas.openxmlformats.org/officeDocument/2006/relationships/image" Target="../../xl/media/image28.svg"/><Relationship Id="rId2" Type="http://schemas.openxmlformats.org/officeDocument/2006/relationships/image" Target="../media/image4.png"/><Relationship Id="rId20" Type="http://schemas.openxmlformats.org/officeDocument/2006/relationships/image" Target="../../xl/media/image33.svg"/><Relationship Id="rId29" Type="http://schemas.openxmlformats.org/officeDocument/2006/relationships/image" Target="../media/image13.jpeg"/><Relationship Id="rId1" Type="http://schemas.openxmlformats.org/officeDocument/2006/relationships/slideLayout" Target="../slideLayouts/slideLayout7.xml"/><Relationship Id="rId6" Type="http://schemas.openxmlformats.org/officeDocument/2006/relationships/image" Target="../../xl/media/image24.svg"/><Relationship Id="rId24" Type="http://schemas.openxmlformats.org/officeDocument/2006/relationships/image" Target="../media/image8.png"/><Relationship Id="rId23" Type="http://schemas.openxmlformats.org/officeDocument/2006/relationships/image" Target="../../xl/media/image21.svg"/><Relationship Id="rId28" Type="http://schemas.openxmlformats.org/officeDocument/2006/relationships/image" Target="../media/image12.png"/><Relationship Id="rId10" Type="http://schemas.openxmlformats.org/officeDocument/2006/relationships/image" Target="../media/image7.png"/><Relationship Id="rId9" Type="http://schemas.openxmlformats.org/officeDocument/2006/relationships/image" Target="../media/image6.png"/><Relationship Id="rId27" Type="http://schemas.openxmlformats.org/officeDocument/2006/relationships/image" Target="../media/image11.png"/><Relationship Id="rId14" Type="http://schemas.openxmlformats.org/officeDocument/2006/relationships/image" Target="../../xl/media/image30.sv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mailto:mgm262@yahoo.com" TargetMode="External"/><Relationship Id="rId2" Type="http://schemas.openxmlformats.org/officeDocument/2006/relationships/hyperlink" Target="mailto:sbalakali@yahoo.co.uk" TargetMode="External"/><Relationship Id="rId1" Type="http://schemas.openxmlformats.org/officeDocument/2006/relationships/slideLayout" Target="../slideLayouts/slideLayout7.xml"/><Relationship Id="rId5" Type="http://schemas.openxmlformats.org/officeDocument/2006/relationships/hyperlink" Target="mailto:Kabirutsoho38@gmail.com" TargetMode="External"/><Relationship Id="rId4" Type="http://schemas.openxmlformats.org/officeDocument/2006/relationships/hyperlink" Target="mailto:Jaloali45@gmail.com"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1524000"/>
            <a:ext cx="5143500" cy="861774"/>
          </a:xfrm>
          <a:prstGeom prst="rect">
            <a:avLst/>
          </a:prstGeom>
          <a:noFill/>
        </p:spPr>
        <p:txBody>
          <a:bodyPr wrap="square" rtlCol="0">
            <a:spAutoFit/>
          </a:bodyPr>
          <a:lstStyle/>
          <a:p>
            <a:r>
              <a:rPr lang="en-US" sz="5000" b="1" dirty="0" smtClean="0"/>
              <a:t>KASAFIN KUDI</a:t>
            </a:r>
          </a:p>
        </p:txBody>
      </p:sp>
      <p:pic>
        <p:nvPicPr>
          <p:cNvPr id="5" name="Picture 2"/>
          <p:cNvPicPr>
            <a:picLocks noChangeAspect="1" noChangeArrowheads="1"/>
          </p:cNvPicPr>
          <p:nvPr/>
        </p:nvPicPr>
        <p:blipFill>
          <a:blip r:embed="rId2" cstate="print"/>
          <a:srcRect/>
          <a:stretch>
            <a:fillRect/>
          </a:stretch>
        </p:blipFill>
        <p:spPr bwMode="auto">
          <a:xfrm>
            <a:off x="2590800" y="457200"/>
            <a:ext cx="1295400" cy="965199"/>
          </a:xfrm>
          <a:prstGeom prst="rect">
            <a:avLst/>
          </a:prstGeom>
          <a:noFill/>
          <a:ln w="9525" algn="in">
            <a:noFill/>
            <a:miter lim="800000"/>
            <a:headEnd/>
            <a:tailEnd/>
          </a:ln>
          <a:effectLst/>
        </p:spPr>
      </p:pic>
      <p:sp>
        <p:nvSpPr>
          <p:cNvPr id="6" name="TextBox 5"/>
          <p:cNvSpPr txBox="1"/>
          <p:nvPr/>
        </p:nvSpPr>
        <p:spPr>
          <a:xfrm>
            <a:off x="962335" y="1446028"/>
            <a:ext cx="3267649" cy="401882"/>
          </a:xfrm>
          <a:prstGeom prst="rect">
            <a:avLst/>
          </a:prstGeom>
          <a:noFill/>
        </p:spPr>
        <p:txBody>
          <a:bodyPr wrap="square" rtlCol="0">
            <a:spAutoFit/>
          </a:bodyPr>
          <a:lstStyle/>
          <a:p>
            <a:r>
              <a:rPr lang="en-US" sz="2000" dirty="0" smtClean="0"/>
              <a:t>GOMNATIN JIHAR GOMBE</a:t>
            </a:r>
            <a:endParaRPr lang="en-US" sz="2000" dirty="0"/>
          </a:p>
        </p:txBody>
      </p:sp>
      <p:sp>
        <p:nvSpPr>
          <p:cNvPr id="7" name="TextBox 6"/>
          <p:cNvSpPr txBox="1"/>
          <p:nvPr/>
        </p:nvSpPr>
        <p:spPr>
          <a:xfrm>
            <a:off x="962335" y="2133600"/>
            <a:ext cx="3173730" cy="461695"/>
          </a:xfrm>
          <a:prstGeom prst="rect">
            <a:avLst/>
          </a:prstGeom>
          <a:noFill/>
        </p:spPr>
        <p:txBody>
          <a:bodyPr wrap="square" rtlCol="0">
            <a:spAutoFit/>
          </a:bodyPr>
          <a:lstStyle/>
          <a:p>
            <a:r>
              <a:rPr lang="en-US" sz="2400" dirty="0" smtClean="0"/>
              <a:t>NA SHEKARAR 2025</a:t>
            </a:r>
            <a:endParaRPr lang="en-US" sz="2400" dirty="0"/>
          </a:p>
        </p:txBody>
      </p:sp>
      <p:sp>
        <p:nvSpPr>
          <p:cNvPr id="8" name="TextBox 7"/>
          <p:cNvSpPr txBox="1"/>
          <p:nvPr/>
        </p:nvSpPr>
        <p:spPr>
          <a:xfrm>
            <a:off x="914400" y="2441620"/>
            <a:ext cx="5105400" cy="400110"/>
          </a:xfrm>
          <a:prstGeom prst="rect">
            <a:avLst/>
          </a:prstGeom>
          <a:noFill/>
        </p:spPr>
        <p:txBody>
          <a:bodyPr wrap="square" rtlCol="0">
            <a:spAutoFit/>
          </a:bodyPr>
          <a:lstStyle/>
          <a:p>
            <a:r>
              <a:rPr lang="en-US" sz="2000" dirty="0" smtClean="0"/>
              <a:t> KASAFI DOMIN FARFADOWA DA AIKI TUKURU</a:t>
            </a:r>
            <a:endParaRPr lang="en-US" sz="2000" dirty="0"/>
          </a:p>
        </p:txBody>
      </p:sp>
      <p:sp>
        <p:nvSpPr>
          <p:cNvPr id="9" name="Rectangle 8"/>
          <p:cNvSpPr/>
          <p:nvPr/>
        </p:nvSpPr>
        <p:spPr>
          <a:xfrm>
            <a:off x="685801" y="7001173"/>
            <a:ext cx="5257800" cy="923330"/>
          </a:xfrm>
          <a:prstGeom prst="rect">
            <a:avLst/>
          </a:prstGeom>
        </p:spPr>
        <p:txBody>
          <a:bodyPr wrap="square">
            <a:spAutoFit/>
          </a:bodyPr>
          <a:lstStyle/>
          <a:p>
            <a:r>
              <a:rPr lang="en-US" sz="1800" b="1" dirty="0" smtClean="0"/>
              <a:t>KASAFIN KUDI DOMIN AL’UMMA NA SHEKAR 2025 WANDA MA’IKATAR KASAFIN KUDI DA TSARE-TSARE TA WALLAFA</a:t>
            </a:r>
            <a:endParaRPr lang="en-US" sz="1800" dirty="0" smtClean="0"/>
          </a:p>
        </p:txBody>
      </p:sp>
      <p:sp>
        <p:nvSpPr>
          <p:cNvPr id="10" name="TextBox 9"/>
          <p:cNvSpPr txBox="1"/>
          <p:nvPr/>
        </p:nvSpPr>
        <p:spPr>
          <a:xfrm>
            <a:off x="2628900" y="7924800"/>
            <a:ext cx="1504950" cy="646331"/>
          </a:xfrm>
          <a:prstGeom prst="rect">
            <a:avLst/>
          </a:prstGeom>
          <a:noFill/>
        </p:spPr>
        <p:txBody>
          <a:bodyPr wrap="square" rtlCol="0">
            <a:spAutoFit/>
          </a:bodyPr>
          <a:lstStyle/>
          <a:p>
            <a:pPr algn="ctr"/>
            <a:r>
              <a:rPr lang="en-US" dirty="0" smtClean="0"/>
              <a:t>JANAIRU, 2025</a:t>
            </a:r>
            <a:endParaRPr lang="en-US" dirty="0"/>
          </a:p>
        </p:txBody>
      </p:sp>
      <p:sp>
        <p:nvSpPr>
          <p:cNvPr id="11" name="Slide Number Placeholder 1"/>
          <p:cNvSpPr>
            <a:spLocks noGrp="1"/>
          </p:cNvSpPr>
          <p:nvPr>
            <p:ph type="sldNum" sz="quarter" idx="12"/>
          </p:nvPr>
        </p:nvSpPr>
        <p:spPr>
          <a:xfrm>
            <a:off x="4778435" y="9491858"/>
            <a:ext cx="1522333" cy="545236"/>
          </a:xfrm>
        </p:spPr>
        <p:txBody>
          <a:bodyPr/>
          <a:lstStyle/>
          <a:p>
            <a:fld id="{A184F08C-B204-4904-8012-466375AEA8DF}"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228600"/>
          <a:ext cx="6172200" cy="2906675"/>
        </p:xfrm>
        <a:graphic>
          <a:graphicData uri="http://schemas.openxmlformats.org/drawingml/2006/table">
            <a:tbl>
              <a:tblPr/>
              <a:tblGrid>
                <a:gridCol w="89712"/>
                <a:gridCol w="1013748"/>
                <a:gridCol w="1013748"/>
                <a:gridCol w="1013748"/>
                <a:gridCol w="1013748"/>
                <a:gridCol w="1013748"/>
                <a:gridCol w="1013748"/>
              </a:tblGrid>
              <a:tr h="95693">
                <a:tc>
                  <a:txBody>
                    <a:bodyPr/>
                    <a:lstStyle/>
                    <a:p>
                      <a:pPr algn="l" fontAlgn="b"/>
                      <a:r>
                        <a:rPr lang="en-US" sz="900" b="0" i="0" u="none" strike="noStrike" dirty="0">
                          <a:solidFill>
                            <a:srgbClr val="000000"/>
                          </a:solidFill>
                          <a:latin typeface="Calibri"/>
                        </a:rPr>
                        <a:t> </a:t>
                      </a:r>
                    </a:p>
                  </a:txBody>
                  <a:tcPr marL="0" marR="0" marT="0" marB="0" anchor="b">
                    <a:lnL w="19050" cap="flat" cmpd="sng" algn="ctr">
                      <a:solidFill>
                        <a:srgbClr val="375623"/>
                      </a:solidFill>
                      <a:prstDash val="solid"/>
                      <a:round/>
                      <a:headEnd type="none" w="med" len="med"/>
                      <a:tailEnd type="none" w="med" len="med"/>
                    </a:lnL>
                    <a:lnR>
                      <a:noFill/>
                    </a:lnR>
                    <a:lnT w="19050" cap="flat" cmpd="sng" algn="ctr">
                      <a:solidFill>
                        <a:srgbClr val="375623"/>
                      </a:solidFill>
                      <a:prstDash val="solid"/>
                      <a:round/>
                      <a:headEnd type="none" w="med" len="med"/>
                      <a:tailEnd type="none" w="med" len="med"/>
                    </a:lnT>
                    <a:lnB>
                      <a:noFill/>
                    </a:lnB>
                  </a:tcPr>
                </a:tc>
                <a:tc>
                  <a:txBody>
                    <a:bodyPr/>
                    <a:lstStyle/>
                    <a:p>
                      <a:pPr algn="l" fontAlgn="b"/>
                      <a:r>
                        <a:rPr lang="en-US" sz="900" b="0" i="0" u="none" strike="noStrike">
                          <a:solidFill>
                            <a:srgbClr val="000000"/>
                          </a:solidFill>
                          <a:latin typeface="Calibri"/>
                        </a:rPr>
                        <a:t> </a:t>
                      </a:r>
                    </a:p>
                  </a:txBody>
                  <a:tcPr marL="0" marR="0" marT="0" marB="0" anchor="b">
                    <a:lnL>
                      <a:noFill/>
                    </a:lnL>
                    <a:lnR>
                      <a:noFill/>
                    </a:lnR>
                    <a:lnT w="19050" cap="flat" cmpd="sng" algn="ctr">
                      <a:solidFill>
                        <a:srgbClr val="375623"/>
                      </a:solidFill>
                      <a:prstDash val="solid"/>
                      <a:round/>
                      <a:headEnd type="none" w="med" len="med"/>
                      <a:tailEnd type="none" w="med" len="med"/>
                    </a:lnT>
                    <a:lnB>
                      <a:noFill/>
                    </a:lnB>
                  </a:tcPr>
                </a:tc>
                <a:tc>
                  <a:txBody>
                    <a:bodyPr/>
                    <a:lstStyle/>
                    <a:p>
                      <a:pPr algn="l" fontAlgn="b"/>
                      <a:r>
                        <a:rPr lang="en-US" sz="900" b="0" i="0" u="none" strike="noStrike">
                          <a:solidFill>
                            <a:srgbClr val="000000"/>
                          </a:solidFill>
                          <a:latin typeface="Calibri"/>
                        </a:rPr>
                        <a:t> </a:t>
                      </a:r>
                    </a:p>
                  </a:txBody>
                  <a:tcPr marL="0" marR="0" marT="0" marB="0" anchor="b">
                    <a:lnL>
                      <a:noFill/>
                    </a:lnL>
                    <a:lnR>
                      <a:noFill/>
                    </a:lnR>
                    <a:lnT w="19050" cap="flat" cmpd="sng" algn="ctr">
                      <a:solidFill>
                        <a:srgbClr val="375623"/>
                      </a:solidFill>
                      <a:prstDash val="solid"/>
                      <a:round/>
                      <a:headEnd type="none" w="med" len="med"/>
                      <a:tailEnd type="none" w="med" len="med"/>
                    </a:lnT>
                    <a:lnB>
                      <a:noFill/>
                    </a:lnB>
                  </a:tcPr>
                </a:tc>
                <a:tc>
                  <a:txBody>
                    <a:bodyPr/>
                    <a:lstStyle/>
                    <a:p>
                      <a:pPr algn="l" fontAlgn="b"/>
                      <a:r>
                        <a:rPr lang="en-US" sz="900" b="0" i="0" u="none" strike="noStrike" dirty="0">
                          <a:solidFill>
                            <a:srgbClr val="000000"/>
                          </a:solidFill>
                          <a:latin typeface="Calibri"/>
                        </a:rPr>
                        <a:t> </a:t>
                      </a:r>
                    </a:p>
                  </a:txBody>
                  <a:tcPr marL="0" marR="0" marT="0" marB="0" anchor="b">
                    <a:lnL>
                      <a:noFill/>
                    </a:lnL>
                    <a:lnR>
                      <a:noFill/>
                    </a:lnR>
                    <a:lnT w="19050" cap="flat" cmpd="sng" algn="ctr">
                      <a:solidFill>
                        <a:srgbClr val="375623"/>
                      </a:solidFill>
                      <a:prstDash val="solid"/>
                      <a:round/>
                      <a:headEnd type="none" w="med" len="med"/>
                      <a:tailEnd type="none" w="med" len="med"/>
                    </a:lnT>
                    <a:lnB>
                      <a:noFill/>
                    </a:lnB>
                  </a:tcPr>
                </a:tc>
                <a:tc>
                  <a:txBody>
                    <a:bodyPr/>
                    <a:lstStyle/>
                    <a:p>
                      <a:pPr algn="l" fontAlgn="b"/>
                      <a:r>
                        <a:rPr lang="en-US" sz="900" b="0" i="0" u="none" strike="noStrike">
                          <a:solidFill>
                            <a:srgbClr val="000000"/>
                          </a:solidFill>
                          <a:latin typeface="Calibri"/>
                        </a:rPr>
                        <a:t> </a:t>
                      </a:r>
                    </a:p>
                  </a:txBody>
                  <a:tcPr marL="0" marR="0" marT="0" marB="0" anchor="b">
                    <a:lnL>
                      <a:noFill/>
                    </a:lnL>
                    <a:lnR>
                      <a:noFill/>
                    </a:lnR>
                    <a:lnT w="19050" cap="flat" cmpd="sng" algn="ctr">
                      <a:solidFill>
                        <a:srgbClr val="375623"/>
                      </a:solidFill>
                      <a:prstDash val="solid"/>
                      <a:round/>
                      <a:headEnd type="none" w="med" len="med"/>
                      <a:tailEnd type="none" w="med" len="med"/>
                    </a:lnT>
                    <a:lnB>
                      <a:noFill/>
                    </a:lnB>
                  </a:tcPr>
                </a:tc>
                <a:tc>
                  <a:txBody>
                    <a:bodyPr/>
                    <a:lstStyle/>
                    <a:p>
                      <a:pPr algn="l" fontAlgn="b"/>
                      <a:r>
                        <a:rPr lang="en-US" sz="900" b="0" i="0" u="none" strike="noStrike">
                          <a:solidFill>
                            <a:srgbClr val="000000"/>
                          </a:solidFill>
                          <a:latin typeface="Calibri"/>
                        </a:rPr>
                        <a:t> </a:t>
                      </a:r>
                    </a:p>
                  </a:txBody>
                  <a:tcPr marL="0" marR="0" marT="0" marB="0" anchor="b">
                    <a:lnL>
                      <a:noFill/>
                    </a:lnL>
                    <a:lnR>
                      <a:noFill/>
                    </a:lnR>
                    <a:lnT w="19050" cap="flat" cmpd="sng" algn="ctr">
                      <a:solidFill>
                        <a:srgbClr val="375623"/>
                      </a:solidFill>
                      <a:prstDash val="solid"/>
                      <a:round/>
                      <a:headEnd type="none" w="med" len="med"/>
                      <a:tailEnd type="none" w="med" len="med"/>
                    </a:lnT>
                    <a:lnB>
                      <a:noFill/>
                    </a:lnB>
                  </a:tcPr>
                </a:tc>
                <a:tc>
                  <a:txBody>
                    <a:bodyPr/>
                    <a:lstStyle/>
                    <a:p>
                      <a:pPr algn="l" fontAlgn="b"/>
                      <a:r>
                        <a:rPr lang="en-US" sz="900" b="0" i="0" u="none" strike="noStrike">
                          <a:solidFill>
                            <a:srgbClr val="000000"/>
                          </a:solidFill>
                          <a:latin typeface="Calibri"/>
                        </a:rPr>
                        <a:t> </a:t>
                      </a:r>
                    </a:p>
                  </a:txBody>
                  <a:tcPr marL="0" marR="0" marT="0" marB="0" anchor="b">
                    <a:lnL>
                      <a:noFill/>
                    </a:lnL>
                    <a:lnR>
                      <a:noFill/>
                    </a:lnR>
                    <a:lnT w="19050" cap="flat" cmpd="sng" algn="ctr">
                      <a:solidFill>
                        <a:srgbClr val="375623"/>
                      </a:solidFill>
                      <a:prstDash val="solid"/>
                      <a:round/>
                      <a:headEnd type="none" w="med" len="med"/>
                      <a:tailEnd type="none" w="med" len="med"/>
                    </a:lnT>
                    <a:lnB>
                      <a:noFill/>
                    </a:lnB>
                  </a:tcPr>
                </a:tc>
              </a:tr>
              <a:tr h="154504">
                <a:tc>
                  <a:txBody>
                    <a:bodyPr/>
                    <a:lstStyle/>
                    <a:p>
                      <a:pPr algn="l" fontAlgn="b"/>
                      <a:r>
                        <a:rPr lang="en-US" sz="900" b="0" i="0" u="none" strike="noStrike">
                          <a:solidFill>
                            <a:srgbClr val="000000"/>
                          </a:solidFill>
                          <a:latin typeface="Calibri"/>
                        </a:rPr>
                        <a:t> </a:t>
                      </a:r>
                    </a:p>
                  </a:txBody>
                  <a:tcPr marL="0" marR="0" marT="0" marB="0" anchor="b">
                    <a:lnL w="19050" cap="flat" cmpd="sng" algn="ctr">
                      <a:solidFill>
                        <a:srgbClr val="375623"/>
                      </a:solidFill>
                      <a:prstDash val="solid"/>
                      <a:round/>
                      <a:headEnd type="none" w="med" len="med"/>
                      <a:tailEnd type="none" w="med" len="med"/>
                    </a:lnL>
                    <a:lnR>
                      <a:noFill/>
                    </a:lnR>
                    <a:lnT>
                      <a:noFill/>
                    </a:lnT>
                    <a:lnB>
                      <a:noFill/>
                    </a:lnB>
                  </a:tcPr>
                </a:tc>
                <a:tc gridSpan="6">
                  <a:txBody>
                    <a:bodyPr/>
                    <a:lstStyle/>
                    <a:p>
                      <a:pPr algn="ctr" fontAlgn="ctr"/>
                      <a:r>
                        <a:rPr lang="en-US" sz="900" b="1" i="0" u="none" strike="noStrike" dirty="0" err="1" smtClean="0">
                          <a:solidFill>
                            <a:srgbClr val="000000"/>
                          </a:solidFill>
                          <a:latin typeface="Calibri"/>
                        </a:rPr>
                        <a:t>Kudin</a:t>
                      </a:r>
                      <a:r>
                        <a:rPr lang="en-US" sz="900" b="1" i="0" u="none" strike="noStrike" dirty="0" smtClean="0">
                          <a:solidFill>
                            <a:srgbClr val="000000"/>
                          </a:solidFill>
                          <a:latin typeface="Calibri"/>
                        </a:rPr>
                        <a:t> </a:t>
                      </a:r>
                      <a:r>
                        <a:rPr lang="en-US" sz="900" b="1" i="0" u="none" strike="noStrike" dirty="0" err="1" smtClean="0">
                          <a:solidFill>
                            <a:srgbClr val="000000"/>
                          </a:solidFill>
                          <a:latin typeface="Calibri"/>
                        </a:rPr>
                        <a:t>da</a:t>
                      </a:r>
                      <a:r>
                        <a:rPr lang="en-US" sz="900" b="1" i="0" u="none" strike="noStrike" dirty="0" smtClean="0">
                          <a:solidFill>
                            <a:srgbClr val="000000"/>
                          </a:solidFill>
                          <a:latin typeface="Calibri"/>
                        </a:rPr>
                        <a:t> </a:t>
                      </a:r>
                      <a:r>
                        <a:rPr lang="en-US" sz="900" b="1" i="0" u="none" strike="noStrike" dirty="0" err="1" smtClean="0">
                          <a:solidFill>
                            <a:srgbClr val="000000"/>
                          </a:solidFill>
                          <a:latin typeface="Calibri"/>
                        </a:rPr>
                        <a:t>za’a</a:t>
                      </a:r>
                      <a:r>
                        <a:rPr lang="en-US" sz="900" b="1" i="0" u="none" strike="noStrike" dirty="0" smtClean="0">
                          <a:solidFill>
                            <a:srgbClr val="000000"/>
                          </a:solidFill>
                          <a:latin typeface="Calibri"/>
                        </a:rPr>
                        <a:t> </a:t>
                      </a:r>
                      <a:r>
                        <a:rPr lang="en-US" sz="900" b="1" i="0" u="none" strike="noStrike" dirty="0" err="1" smtClean="0">
                          <a:solidFill>
                            <a:srgbClr val="000000"/>
                          </a:solidFill>
                          <a:latin typeface="Calibri"/>
                        </a:rPr>
                        <a:t>kashe</a:t>
                      </a:r>
                      <a:r>
                        <a:rPr lang="en-US" sz="900" b="1" i="0" u="none" strike="noStrike" dirty="0" smtClean="0">
                          <a:solidFill>
                            <a:srgbClr val="000000"/>
                          </a:solidFill>
                          <a:latin typeface="Calibri"/>
                        </a:rPr>
                        <a:t> a </a:t>
                      </a:r>
                      <a:r>
                        <a:rPr lang="en-US" sz="900" b="1" i="0" u="none" strike="noStrike" dirty="0" err="1" smtClean="0">
                          <a:solidFill>
                            <a:srgbClr val="000000"/>
                          </a:solidFill>
                          <a:latin typeface="Calibri"/>
                        </a:rPr>
                        <a:t>Bangaren</a:t>
                      </a:r>
                      <a:r>
                        <a:rPr lang="en-US" sz="900" b="1" i="0" u="none" strike="noStrike" baseline="0" dirty="0" smtClean="0">
                          <a:solidFill>
                            <a:srgbClr val="000000"/>
                          </a:solidFill>
                          <a:latin typeface="Calibri"/>
                        </a:rPr>
                        <a:t> </a:t>
                      </a:r>
                      <a:r>
                        <a:rPr lang="en-US" sz="900" b="1" i="0" u="none" strike="noStrike" baseline="0" dirty="0" err="1" smtClean="0">
                          <a:solidFill>
                            <a:srgbClr val="000000"/>
                          </a:solidFill>
                          <a:latin typeface="Calibri"/>
                        </a:rPr>
                        <a:t>Gudanar</a:t>
                      </a:r>
                      <a:r>
                        <a:rPr lang="en-US" sz="900" b="1" i="0" u="none" strike="noStrike" baseline="0" dirty="0" smtClean="0">
                          <a:solidFill>
                            <a:srgbClr val="000000"/>
                          </a:solidFill>
                          <a:latin typeface="Calibri"/>
                        </a:rPr>
                        <a:t> </a:t>
                      </a:r>
                      <a:r>
                        <a:rPr lang="en-US" sz="900" b="1" i="0" u="none" strike="noStrike" baseline="0" dirty="0" err="1" smtClean="0">
                          <a:solidFill>
                            <a:srgbClr val="000000"/>
                          </a:solidFill>
                          <a:latin typeface="Calibri"/>
                        </a:rPr>
                        <a:t>da</a:t>
                      </a:r>
                      <a:r>
                        <a:rPr lang="en-US" sz="900" b="1" i="0" u="none" strike="noStrike" baseline="0" dirty="0" smtClean="0">
                          <a:solidFill>
                            <a:srgbClr val="000000"/>
                          </a:solidFill>
                          <a:latin typeface="Calibri"/>
                        </a:rPr>
                        <a:t> </a:t>
                      </a:r>
                      <a:r>
                        <a:rPr lang="en-US" sz="900" b="1" i="0" u="none" strike="noStrike" baseline="0" dirty="0" err="1" smtClean="0">
                          <a:solidFill>
                            <a:srgbClr val="000000"/>
                          </a:solidFill>
                          <a:latin typeface="Calibri"/>
                        </a:rPr>
                        <a:t>Sassan</a:t>
                      </a:r>
                      <a:r>
                        <a:rPr lang="en-US" sz="900" b="1" i="0" u="none" strike="noStrike" baseline="0" dirty="0" smtClean="0">
                          <a:solidFill>
                            <a:srgbClr val="000000"/>
                          </a:solidFill>
                          <a:latin typeface="Calibri"/>
                        </a:rPr>
                        <a:t> </a:t>
                      </a:r>
                      <a:r>
                        <a:rPr lang="en-US" sz="900" b="1" i="0" u="none" strike="noStrike" baseline="0" dirty="0" err="1" smtClean="0">
                          <a:solidFill>
                            <a:srgbClr val="000000"/>
                          </a:solidFill>
                          <a:latin typeface="Calibri"/>
                        </a:rPr>
                        <a:t>Gomnati</a:t>
                      </a:r>
                      <a:endParaRPr lang="en-US" sz="900" b="1" i="0" u="none" strike="noStrike" dirty="0">
                        <a:solidFill>
                          <a:srgbClr val="000000"/>
                        </a:solidFill>
                        <a:latin typeface="Calibri"/>
                      </a:endParaRPr>
                    </a:p>
                  </a:txBody>
                  <a:tcPr marL="0" marR="0" marT="0" marB="0" anchor="ctr">
                    <a:lnL>
                      <a:noFill/>
                    </a:lnL>
                    <a:lnR>
                      <a:noFill/>
                    </a:lnR>
                    <a:lnT>
                      <a:noFill/>
                    </a:lnT>
                    <a:lnB>
                      <a:noFill/>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693">
                <a:tc>
                  <a:txBody>
                    <a:bodyPr/>
                    <a:lstStyle/>
                    <a:p>
                      <a:pPr algn="l" fontAlgn="b"/>
                      <a:r>
                        <a:rPr lang="en-US" sz="900" b="0" i="0" u="none" strike="noStrike">
                          <a:solidFill>
                            <a:srgbClr val="000000"/>
                          </a:solidFill>
                          <a:latin typeface="Calibri"/>
                        </a:rPr>
                        <a:t> </a:t>
                      </a:r>
                    </a:p>
                  </a:txBody>
                  <a:tcPr marL="0" marR="0" marT="0" marB="0" anchor="b">
                    <a:lnL w="19050" cap="flat" cmpd="sng" algn="ctr">
                      <a:solidFill>
                        <a:srgbClr val="375623"/>
                      </a:solidFill>
                      <a:prstDash val="solid"/>
                      <a:round/>
                      <a:headEnd type="none" w="med" len="med"/>
                      <a:tailEnd type="none" w="med" len="med"/>
                    </a:lnL>
                    <a:lnR>
                      <a:noFill/>
                    </a:lnR>
                    <a:lnT>
                      <a:noFill/>
                    </a:lnT>
                    <a:lnB>
                      <a:noFill/>
                    </a:lnB>
                  </a:tcPr>
                </a:tc>
                <a:tc>
                  <a:txBody>
                    <a:bodyPr/>
                    <a:lstStyle/>
                    <a:p>
                      <a:pPr algn="l" fontAlgn="b"/>
                      <a:endParaRPr lang="en-US" sz="9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r>
              <a:tr h="323961">
                <a:tc>
                  <a:txBody>
                    <a:bodyPr/>
                    <a:lstStyle/>
                    <a:p>
                      <a:pPr algn="l" fontAlgn="b"/>
                      <a:r>
                        <a:rPr lang="en-US" sz="900" b="0" i="0" u="none" strike="noStrike">
                          <a:solidFill>
                            <a:srgbClr val="000000"/>
                          </a:solidFill>
                          <a:latin typeface="Calibri"/>
                        </a:rPr>
                        <a:t> </a:t>
                      </a:r>
                    </a:p>
                  </a:txBody>
                  <a:tcPr marL="0" marR="0" marT="0"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1" i="0" u="none" strike="noStrike" dirty="0" err="1" smtClean="0">
                          <a:solidFill>
                            <a:srgbClr val="FFFFFF"/>
                          </a:solidFill>
                          <a:latin typeface="Calibri"/>
                        </a:rPr>
                        <a:t>Ayyukan</a:t>
                      </a:r>
                      <a:r>
                        <a:rPr lang="en-US" sz="900" b="1" i="0" u="none" strike="noStrike" baseline="0" dirty="0" smtClean="0">
                          <a:solidFill>
                            <a:srgbClr val="FFFFFF"/>
                          </a:solidFill>
                          <a:latin typeface="Calibri"/>
                        </a:rPr>
                        <a:t> </a:t>
                      </a:r>
                      <a:r>
                        <a:rPr lang="en-US" sz="900" b="1" i="0" u="none" strike="noStrike" baseline="0" dirty="0" err="1" smtClean="0">
                          <a:solidFill>
                            <a:srgbClr val="FFFFFF"/>
                          </a:solidFill>
                          <a:latin typeface="Calibri"/>
                        </a:rPr>
                        <a:t>Gona</a:t>
                      </a:r>
                      <a:endParaRPr lang="en-US" sz="9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900" b="1" i="0" u="none" strike="noStrike" dirty="0" err="1" smtClean="0">
                          <a:solidFill>
                            <a:srgbClr val="FFFFFF"/>
                          </a:solidFill>
                          <a:latin typeface="Calibri"/>
                        </a:rPr>
                        <a:t>Ciniki</a:t>
                      </a:r>
                      <a:r>
                        <a:rPr lang="en-US" sz="900" b="1" i="0" u="none" strike="noStrike" dirty="0" smtClean="0">
                          <a:solidFill>
                            <a:srgbClr val="FFFFFF"/>
                          </a:solidFill>
                          <a:latin typeface="Calibri"/>
                        </a:rPr>
                        <a:t> </a:t>
                      </a:r>
                      <a:r>
                        <a:rPr lang="en-US" sz="900" b="1" i="0" u="none" strike="noStrike" dirty="0" err="1" smtClean="0">
                          <a:solidFill>
                            <a:srgbClr val="FFFFFF"/>
                          </a:solidFill>
                          <a:latin typeface="Calibri"/>
                        </a:rPr>
                        <a:t>da</a:t>
                      </a:r>
                      <a:r>
                        <a:rPr lang="en-US" sz="900" b="1" i="0" u="none" strike="noStrike" dirty="0" smtClean="0">
                          <a:solidFill>
                            <a:srgbClr val="FFFFFF"/>
                          </a:solidFill>
                          <a:latin typeface="Calibri"/>
                        </a:rPr>
                        <a:t> </a:t>
                      </a:r>
                      <a:r>
                        <a:rPr lang="en-US" sz="900" b="1" i="0" u="none" strike="noStrike" dirty="0" err="1" smtClean="0">
                          <a:solidFill>
                            <a:srgbClr val="FFFFFF"/>
                          </a:solidFill>
                          <a:latin typeface="Calibri"/>
                        </a:rPr>
                        <a:t>Masana’antu</a:t>
                      </a:r>
                      <a:endParaRPr lang="en-US" sz="900" b="1" i="0" u="none" strike="noStrike" dirty="0">
                        <a:solidFill>
                          <a:srgbClr val="FFFFFF"/>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900" b="1" i="0" u="none" strike="noStrike" dirty="0" err="1" smtClean="0">
                          <a:solidFill>
                            <a:srgbClr val="FFFFFF"/>
                          </a:solidFill>
                          <a:latin typeface="Calibri"/>
                        </a:rPr>
                        <a:t>Ilimi</a:t>
                      </a:r>
                      <a:endParaRPr lang="en-US" sz="900" b="1" i="0" u="none" strike="noStrike" dirty="0">
                        <a:solidFill>
                          <a:srgbClr val="FFFFFF"/>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900" b="1" i="0" u="none" strike="noStrike" dirty="0" err="1" smtClean="0">
                          <a:solidFill>
                            <a:srgbClr val="FFFFFF"/>
                          </a:solidFill>
                          <a:latin typeface="+mn-lt"/>
                        </a:rPr>
                        <a:t>Ruwa</a:t>
                      </a:r>
                      <a:r>
                        <a:rPr lang="en-US" sz="900" b="1" i="0" u="none" strike="noStrike" dirty="0" smtClean="0">
                          <a:solidFill>
                            <a:srgbClr val="FFFFFF"/>
                          </a:solidFill>
                          <a:latin typeface="+mn-lt"/>
                        </a:rPr>
                        <a:t> </a:t>
                      </a:r>
                      <a:r>
                        <a:rPr lang="en-US" sz="900" b="1" i="0" u="none" strike="noStrike" dirty="0" err="1" smtClean="0">
                          <a:solidFill>
                            <a:srgbClr val="FFFFFF"/>
                          </a:solidFill>
                          <a:latin typeface="+mn-lt"/>
                        </a:rPr>
                        <a:t>da</a:t>
                      </a:r>
                      <a:r>
                        <a:rPr lang="en-US" sz="900" b="1" i="0" u="none" strike="noStrike" dirty="0" smtClean="0">
                          <a:solidFill>
                            <a:srgbClr val="FFFFFF"/>
                          </a:solidFill>
                          <a:latin typeface="+mn-lt"/>
                        </a:rPr>
                        <a:t> </a:t>
                      </a:r>
                      <a:r>
                        <a:rPr lang="en-US" sz="900" b="1" i="0" u="none" strike="noStrike" dirty="0" err="1" smtClean="0">
                          <a:solidFill>
                            <a:srgbClr val="FFFFFF"/>
                          </a:solidFill>
                          <a:latin typeface="+mn-lt"/>
                        </a:rPr>
                        <a:t>Muhalli</a:t>
                      </a:r>
                      <a:endParaRPr lang="en-US" sz="900" b="1" i="0" u="none" strike="noStrike" dirty="0" smtClean="0">
                        <a:solidFill>
                          <a:srgbClr val="FFFFFF"/>
                        </a:solidFill>
                        <a:latin typeface="+mn-lt"/>
                      </a:endParaRPr>
                    </a:p>
                    <a:p>
                      <a:pPr algn="ctr" fontAlgn="ctr"/>
                      <a:endParaRPr lang="en-US" sz="900" b="1" i="0" u="none" strike="noStrike" dirty="0">
                        <a:solidFill>
                          <a:srgbClr val="FFFFFF"/>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900" b="1" i="0" u="none" strike="noStrike" dirty="0" err="1" smtClean="0">
                          <a:solidFill>
                            <a:srgbClr val="FFFFFF"/>
                          </a:solidFill>
                          <a:latin typeface="Calibri"/>
                        </a:rPr>
                        <a:t>kudi</a:t>
                      </a:r>
                      <a:r>
                        <a:rPr lang="en-US" sz="900" b="1" i="0" u="none" strike="noStrike" dirty="0" smtClean="0">
                          <a:solidFill>
                            <a:srgbClr val="FFFFFF"/>
                          </a:solidFill>
                          <a:latin typeface="Calibri"/>
                        </a:rPr>
                        <a:t> </a:t>
                      </a:r>
                      <a:r>
                        <a:rPr lang="en-US" sz="900" b="1" i="0" u="none" strike="noStrike" dirty="0" err="1" smtClean="0">
                          <a:solidFill>
                            <a:srgbClr val="FFFFFF"/>
                          </a:solidFill>
                          <a:latin typeface="Calibri"/>
                        </a:rPr>
                        <a:t>da</a:t>
                      </a:r>
                      <a:r>
                        <a:rPr lang="en-US" sz="900" b="1" i="0" u="none" strike="noStrike" dirty="0" smtClean="0">
                          <a:solidFill>
                            <a:srgbClr val="FFFFFF"/>
                          </a:solidFill>
                          <a:latin typeface="Calibri"/>
                        </a:rPr>
                        <a:t> </a:t>
                      </a:r>
                      <a:r>
                        <a:rPr lang="en-US" sz="900" b="1" i="0" u="none" strike="noStrike" dirty="0" err="1" smtClean="0">
                          <a:solidFill>
                            <a:srgbClr val="FFFFFF"/>
                          </a:solidFill>
                          <a:latin typeface="Calibri"/>
                        </a:rPr>
                        <a:t>Tsara</a:t>
                      </a:r>
                      <a:r>
                        <a:rPr lang="en-US" sz="900" b="1" i="0" u="none" strike="noStrike" dirty="0" smtClean="0">
                          <a:solidFill>
                            <a:srgbClr val="FFFFFF"/>
                          </a:solidFill>
                          <a:latin typeface="Calibri"/>
                        </a:rPr>
                        <a:t> </a:t>
                      </a:r>
                      <a:r>
                        <a:rPr lang="en-US" sz="900" b="1" i="0" u="none" strike="noStrike" dirty="0" err="1" smtClean="0">
                          <a:solidFill>
                            <a:srgbClr val="FFFFFF"/>
                          </a:solidFill>
                          <a:latin typeface="Calibri"/>
                        </a:rPr>
                        <a:t>Tattalin</a:t>
                      </a:r>
                      <a:r>
                        <a:rPr lang="en-US" sz="900" b="1" i="0" u="none" strike="noStrike" dirty="0" smtClean="0">
                          <a:solidFill>
                            <a:srgbClr val="FFFFFF"/>
                          </a:solidFill>
                          <a:latin typeface="Calibri"/>
                        </a:rPr>
                        <a:t> </a:t>
                      </a:r>
                      <a:r>
                        <a:rPr lang="en-US" sz="900" b="1" i="0" u="none" strike="noStrike" dirty="0" err="1" smtClean="0">
                          <a:solidFill>
                            <a:srgbClr val="FFFFFF"/>
                          </a:solidFill>
                          <a:latin typeface="Calibri"/>
                        </a:rPr>
                        <a:t>Arziki</a:t>
                      </a:r>
                      <a:endParaRPr lang="en-US" sz="900" b="1" i="0" u="none" strike="noStrike" dirty="0">
                        <a:solidFill>
                          <a:srgbClr val="FFFFFF"/>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900" b="1" i="0" u="none" strike="noStrike" dirty="0" err="1" smtClean="0">
                          <a:solidFill>
                            <a:srgbClr val="FFFFFF"/>
                          </a:solidFill>
                          <a:latin typeface="Calibri"/>
                        </a:rPr>
                        <a:t>Gudanar</a:t>
                      </a:r>
                      <a:r>
                        <a:rPr lang="en-US" sz="900" b="1" i="0" u="none" strike="noStrike" dirty="0" smtClean="0">
                          <a:solidFill>
                            <a:srgbClr val="FFFFFF"/>
                          </a:solidFill>
                          <a:latin typeface="Calibri"/>
                        </a:rPr>
                        <a:t> </a:t>
                      </a:r>
                      <a:r>
                        <a:rPr lang="en-US" sz="900" b="1" i="0" u="none" strike="noStrike" dirty="0" err="1" smtClean="0">
                          <a:solidFill>
                            <a:srgbClr val="FFFFFF"/>
                          </a:solidFill>
                          <a:latin typeface="Calibri"/>
                        </a:rPr>
                        <a:t>da</a:t>
                      </a:r>
                      <a:r>
                        <a:rPr lang="en-US" sz="900" b="1" i="0" u="none" strike="noStrike" dirty="0" smtClean="0">
                          <a:solidFill>
                            <a:srgbClr val="FFFFFF"/>
                          </a:solidFill>
                          <a:latin typeface="Calibri"/>
                        </a:rPr>
                        <a:t> </a:t>
                      </a:r>
                      <a:r>
                        <a:rPr lang="en-US" sz="900" b="1" i="0" u="none" strike="noStrike" dirty="0" err="1" smtClean="0">
                          <a:solidFill>
                            <a:srgbClr val="FFFFFF"/>
                          </a:solidFill>
                          <a:latin typeface="Calibri"/>
                        </a:rPr>
                        <a:t>Harkokin</a:t>
                      </a:r>
                      <a:r>
                        <a:rPr lang="en-US" sz="900" b="1" i="0" u="none" strike="noStrike" dirty="0" smtClean="0">
                          <a:solidFill>
                            <a:srgbClr val="FFFFFF"/>
                          </a:solidFill>
                          <a:latin typeface="Calibri"/>
                        </a:rPr>
                        <a:t> </a:t>
                      </a:r>
                      <a:r>
                        <a:rPr lang="en-US" sz="900" b="1" i="0" u="none" strike="noStrike" dirty="0" err="1" smtClean="0">
                          <a:solidFill>
                            <a:srgbClr val="FFFFFF"/>
                          </a:solidFill>
                          <a:latin typeface="Calibri"/>
                        </a:rPr>
                        <a:t>Gomnati</a:t>
                      </a:r>
                      <a:endParaRPr lang="en-US" sz="900" b="1" i="0" u="none" strike="noStrike" dirty="0">
                        <a:solidFill>
                          <a:srgbClr val="FFFFFF"/>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r>
              <a:tr h="528305">
                <a:tc>
                  <a:txBody>
                    <a:bodyPr/>
                    <a:lstStyle/>
                    <a:p>
                      <a:pPr algn="l" fontAlgn="b"/>
                      <a:r>
                        <a:rPr lang="en-US" sz="900" b="0" i="0" u="none" strike="noStrike">
                          <a:solidFill>
                            <a:srgbClr val="000000"/>
                          </a:solidFill>
                          <a:latin typeface="Calibri"/>
                        </a:rPr>
                        <a:t> </a:t>
                      </a:r>
                    </a:p>
                  </a:txBody>
                  <a:tcPr marL="0" marR="0" marT="0"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9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9424">
                <a:tc>
                  <a:txBody>
                    <a:bodyPr/>
                    <a:lstStyle/>
                    <a:p>
                      <a:pPr algn="l" fontAlgn="b"/>
                      <a:r>
                        <a:rPr lang="en-US" sz="900" b="0" i="0" u="none" strike="noStrike">
                          <a:solidFill>
                            <a:srgbClr val="000000"/>
                          </a:solidFill>
                          <a:latin typeface="Calibri"/>
                        </a:rPr>
                        <a:t> </a:t>
                      </a:r>
                    </a:p>
                  </a:txBody>
                  <a:tcPr marL="0" marR="0" marT="0"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900" b="0" i="0" u="none" strike="noStrike" dirty="0" smtClean="0">
                          <a:solidFill>
                            <a:srgbClr val="000000"/>
                          </a:solidFill>
                          <a:latin typeface="Calibri"/>
                        </a:rPr>
                        <a:t>N</a:t>
                      </a:r>
                      <a:r>
                        <a:rPr lang="en-US" sz="900" dirty="0" smtClean="0"/>
                        <a:t>907,800,000</a:t>
                      </a:r>
                      <a:r>
                        <a:rPr lang="en-US" sz="900" b="0" i="0" u="none" strike="noStrike" baseline="0" dirty="0" smtClean="0">
                          <a:solidFill>
                            <a:srgbClr val="000000"/>
                          </a:solidFill>
                          <a:latin typeface="Calibri"/>
                        </a:rPr>
                        <a:t> </a:t>
                      </a:r>
                      <a:r>
                        <a:rPr lang="en-US" sz="900" b="0" i="0" u="none" strike="noStrike" dirty="0" smtClean="0">
                          <a:solidFill>
                            <a:srgbClr val="000000"/>
                          </a:solidFill>
                          <a:latin typeface="Calibri"/>
                        </a:rPr>
                        <a:t>Million</a:t>
                      </a:r>
                      <a:endParaRPr lang="en-US" sz="9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smtClean="0">
                          <a:solidFill>
                            <a:srgbClr val="000000"/>
                          </a:solidFill>
                          <a:latin typeface="Calibri"/>
                        </a:rPr>
                        <a:t>N288,000,000 Million</a:t>
                      </a:r>
                      <a:endParaRPr lang="en-US" sz="9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smtClean="0">
                          <a:solidFill>
                            <a:srgbClr val="000000"/>
                          </a:solidFill>
                          <a:latin typeface="+mn-lt"/>
                        </a:rPr>
                        <a:t>N16,343,670,000 </a:t>
                      </a:r>
                      <a:r>
                        <a:rPr lang="en-US" sz="900" b="0" i="0" u="none" strike="noStrike" dirty="0">
                          <a:solidFill>
                            <a:srgbClr val="000000"/>
                          </a:solidFill>
                          <a:latin typeface="Calibri"/>
                        </a:rPr>
                        <a:t>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smtClean="0">
                          <a:solidFill>
                            <a:srgbClr val="000000"/>
                          </a:solidFill>
                          <a:latin typeface="+mn-lt"/>
                        </a:rPr>
                        <a:t>N</a:t>
                      </a:r>
                      <a:r>
                        <a:rPr lang="en-US" sz="900" dirty="0" smtClean="0"/>
                        <a:t>1,343,710,000</a:t>
                      </a:r>
                      <a:r>
                        <a:rPr lang="en-US" sz="900" b="0" i="0" u="none" strike="noStrike" dirty="0" smtClean="0">
                          <a:solidFill>
                            <a:srgbClr val="000000"/>
                          </a:solidFill>
                          <a:latin typeface="+mn-lt"/>
                        </a:rPr>
                        <a:t> Billion</a:t>
                      </a:r>
                      <a:endParaRPr lang="en-US" sz="9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smtClean="0">
                          <a:solidFill>
                            <a:srgbClr val="000000"/>
                          </a:solidFill>
                          <a:latin typeface="Calibri"/>
                        </a:rPr>
                        <a:t>N</a:t>
                      </a:r>
                      <a:r>
                        <a:rPr lang="en-US" sz="900" dirty="0" smtClean="0"/>
                        <a:t>43,419,150,000</a:t>
                      </a:r>
                      <a:r>
                        <a:rPr lang="en-US" sz="900" b="0" i="0" u="none" strike="noStrike" dirty="0" smtClean="0">
                          <a:solidFill>
                            <a:srgbClr val="000000"/>
                          </a:solidFill>
                          <a:latin typeface="Calibri"/>
                        </a:rPr>
                        <a:t> </a:t>
                      </a:r>
                      <a:r>
                        <a:rPr lang="en-US" sz="900" b="0" i="0" u="none" strike="noStrike" dirty="0">
                          <a:solidFill>
                            <a:srgbClr val="000000"/>
                          </a:solidFill>
                          <a:latin typeface="Calibri"/>
                        </a:rPr>
                        <a:t>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smtClean="0">
                          <a:solidFill>
                            <a:srgbClr val="000000"/>
                          </a:solidFill>
                          <a:latin typeface="+mn-lt"/>
                        </a:rPr>
                        <a:t>N34,526,530,000 </a:t>
                      </a:r>
                      <a:r>
                        <a:rPr lang="en-US" sz="900" b="0" i="0" u="none" strike="noStrike" dirty="0">
                          <a:solidFill>
                            <a:srgbClr val="000000"/>
                          </a:solidFill>
                          <a:latin typeface="Calibri"/>
                        </a:rPr>
                        <a:t>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3961">
                <a:tc>
                  <a:txBody>
                    <a:bodyPr/>
                    <a:lstStyle/>
                    <a:p>
                      <a:pPr algn="l" fontAlgn="b"/>
                      <a:r>
                        <a:rPr lang="en-US" sz="900" b="0" i="0" u="none" strike="noStrike">
                          <a:solidFill>
                            <a:srgbClr val="000000"/>
                          </a:solidFill>
                          <a:latin typeface="Calibri"/>
                        </a:rPr>
                        <a:t> </a:t>
                      </a:r>
                    </a:p>
                  </a:txBody>
                  <a:tcPr marL="0" marR="0" marT="0"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900" b="1" i="0" u="none" strike="noStrike" dirty="0" err="1" smtClean="0">
                          <a:solidFill>
                            <a:srgbClr val="FFFFFF"/>
                          </a:solidFill>
                          <a:latin typeface="Calibri"/>
                        </a:rPr>
                        <a:t>Lafiya</a:t>
                      </a:r>
                      <a:endParaRPr lang="en-US" sz="900" b="1" i="0" u="none" strike="noStrike" dirty="0">
                        <a:solidFill>
                          <a:srgbClr val="FFFFFF"/>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900" b="1" i="0" u="none" strike="noStrike" dirty="0" err="1" smtClean="0">
                          <a:solidFill>
                            <a:srgbClr val="FFFFFF"/>
                          </a:solidFill>
                          <a:latin typeface="Calibri"/>
                        </a:rPr>
                        <a:t>Ababen</a:t>
                      </a:r>
                      <a:r>
                        <a:rPr lang="en-US" sz="900" b="1" i="0" u="none" strike="noStrike" baseline="0" dirty="0" smtClean="0">
                          <a:solidFill>
                            <a:srgbClr val="FFFFFF"/>
                          </a:solidFill>
                          <a:latin typeface="Calibri"/>
                        </a:rPr>
                        <a:t> More </a:t>
                      </a:r>
                      <a:r>
                        <a:rPr lang="en-US" sz="900" b="1" i="0" u="none" strike="noStrike" baseline="0" dirty="0" err="1" smtClean="0">
                          <a:solidFill>
                            <a:srgbClr val="FFFFFF"/>
                          </a:solidFill>
                          <a:latin typeface="Calibri"/>
                        </a:rPr>
                        <a:t>Rayuwa</a:t>
                      </a:r>
                      <a:endParaRPr lang="en-US" sz="900" b="1" i="0" u="none" strike="noStrike" dirty="0">
                        <a:solidFill>
                          <a:srgbClr val="FFFFFF"/>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900" b="1" i="0" u="none" strike="noStrike" dirty="0" err="1" smtClean="0">
                          <a:solidFill>
                            <a:srgbClr val="FFFFFF"/>
                          </a:solidFill>
                          <a:latin typeface="Calibri"/>
                        </a:rPr>
                        <a:t>Shari’a</a:t>
                      </a:r>
                      <a:endParaRPr lang="en-US" sz="900" b="1" i="0" u="none" strike="noStrike" dirty="0">
                        <a:solidFill>
                          <a:srgbClr val="FFFFFF"/>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900" b="1" i="0" u="none" strike="noStrike" dirty="0" smtClean="0">
                          <a:solidFill>
                            <a:srgbClr val="FFFFFF"/>
                          </a:solidFill>
                          <a:latin typeface="+mn-lt"/>
                        </a:rPr>
                        <a:t>Mata, </a:t>
                      </a:r>
                      <a:r>
                        <a:rPr lang="en-US" sz="900" b="1" i="0" u="none" strike="noStrike" dirty="0" err="1" smtClean="0">
                          <a:solidFill>
                            <a:srgbClr val="FFFFFF"/>
                          </a:solidFill>
                          <a:latin typeface="+mn-lt"/>
                        </a:rPr>
                        <a:t>Matasa</a:t>
                      </a:r>
                      <a:r>
                        <a:rPr lang="en-US" sz="900" b="1" i="0" u="none" strike="noStrike" dirty="0" smtClean="0">
                          <a:solidFill>
                            <a:srgbClr val="FFFFFF"/>
                          </a:solidFill>
                          <a:latin typeface="+mn-lt"/>
                        </a:rPr>
                        <a:t> </a:t>
                      </a:r>
                      <a:r>
                        <a:rPr lang="en-US" sz="900" b="1" i="0" u="none" strike="noStrike" dirty="0" err="1" smtClean="0">
                          <a:solidFill>
                            <a:srgbClr val="FFFFFF"/>
                          </a:solidFill>
                          <a:latin typeface="+mn-lt"/>
                        </a:rPr>
                        <a:t>da</a:t>
                      </a:r>
                      <a:r>
                        <a:rPr lang="en-US" sz="900" b="1" i="0" u="none" strike="noStrike" dirty="0" smtClean="0">
                          <a:solidFill>
                            <a:srgbClr val="FFFFFF"/>
                          </a:solidFill>
                          <a:latin typeface="+mn-lt"/>
                        </a:rPr>
                        <a:t> </a:t>
                      </a:r>
                      <a:r>
                        <a:rPr lang="en-US" sz="900" b="1" i="0" u="none" strike="noStrike" dirty="0" err="1" smtClean="0">
                          <a:solidFill>
                            <a:srgbClr val="FFFFFF"/>
                          </a:solidFill>
                          <a:latin typeface="+mn-lt"/>
                        </a:rPr>
                        <a:t>Wasanni</a:t>
                      </a:r>
                      <a:endParaRPr lang="en-US" sz="900" b="1" i="0" u="none" strike="noStrike" dirty="0" smtClean="0">
                        <a:solidFill>
                          <a:srgbClr val="FFFFFF"/>
                        </a:solidFill>
                        <a:latin typeface="+mn-lt"/>
                      </a:endParaRPr>
                    </a:p>
                    <a:p>
                      <a:pPr algn="ctr" fontAlgn="ctr"/>
                      <a:endParaRPr lang="en-US" sz="900" b="1" i="0" u="none" strike="noStrike" dirty="0">
                        <a:solidFill>
                          <a:srgbClr val="FFFFFF"/>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900" b="1" i="0" u="none" strike="noStrike" dirty="0" err="1" smtClean="0">
                          <a:solidFill>
                            <a:srgbClr val="FFFFFF"/>
                          </a:solidFill>
                          <a:latin typeface="+mn-lt"/>
                        </a:rPr>
                        <a:t>Sauran</a:t>
                      </a:r>
                      <a:r>
                        <a:rPr lang="en-US" sz="900" b="1" i="0" u="none" strike="noStrike" dirty="0" smtClean="0">
                          <a:solidFill>
                            <a:srgbClr val="FFFFFF"/>
                          </a:solidFill>
                          <a:latin typeface="+mn-lt"/>
                        </a:rPr>
                        <a:t> </a:t>
                      </a:r>
                      <a:r>
                        <a:rPr lang="en-US" sz="900" b="1" i="0" u="none" strike="noStrike" dirty="0" err="1" smtClean="0">
                          <a:solidFill>
                            <a:srgbClr val="FFFFFF"/>
                          </a:solidFill>
                          <a:latin typeface="+mn-lt"/>
                        </a:rPr>
                        <a:t>Bangarorin</a:t>
                      </a:r>
                      <a:endParaRPr lang="en-US" sz="900" b="1" i="0" u="none" strike="noStrike" dirty="0" smtClean="0">
                        <a:solidFill>
                          <a:srgbClr val="FFFFFF"/>
                        </a:solidFill>
                        <a:latin typeface="+mn-lt"/>
                      </a:endParaRPr>
                    </a:p>
                    <a:p>
                      <a:pPr algn="ctr" fontAlgn="ctr"/>
                      <a:endParaRPr lang="en-US" sz="900" b="1" i="0" u="none" strike="noStrike" dirty="0">
                        <a:solidFill>
                          <a:srgbClr val="FFFFFF"/>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endParaRPr lang="en-US" sz="900" b="1" i="0" u="none" strike="noStrike" dirty="0">
                        <a:solidFill>
                          <a:srgbClr val="FFFFFF"/>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r>
              <a:tr h="528305">
                <a:tc>
                  <a:txBody>
                    <a:bodyPr/>
                    <a:lstStyle/>
                    <a:p>
                      <a:pPr algn="l" fontAlgn="b"/>
                      <a:r>
                        <a:rPr lang="en-US" sz="900" b="0" i="0" u="none" strike="noStrike">
                          <a:solidFill>
                            <a:srgbClr val="000000"/>
                          </a:solidFill>
                          <a:latin typeface="Calibri"/>
                        </a:rPr>
                        <a:t> </a:t>
                      </a:r>
                    </a:p>
                  </a:txBody>
                  <a:tcPr marL="0" marR="0" marT="0"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endParaRPr lang="en-US" sz="9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900" b="1" i="1" u="none" strike="noStrike" dirty="0" smtClean="0">
                          <a:solidFill>
                            <a:srgbClr val="000000"/>
                          </a:solidFill>
                          <a:latin typeface="+mn-lt"/>
                        </a:rPr>
                        <a:t>      </a:t>
                      </a:r>
                      <a:r>
                        <a:rPr lang="en-US" sz="900" b="1" i="1" u="none" strike="noStrike" dirty="0" err="1" smtClean="0">
                          <a:solidFill>
                            <a:srgbClr val="000000"/>
                          </a:solidFill>
                          <a:latin typeface="+mn-lt"/>
                        </a:rPr>
                        <a:t>Sauran</a:t>
                      </a:r>
                      <a:r>
                        <a:rPr lang="en-US" sz="900" b="1" i="1" u="none" strike="noStrike" dirty="0" smtClean="0">
                          <a:solidFill>
                            <a:srgbClr val="000000"/>
                          </a:solidFill>
                          <a:latin typeface="+mn-lt"/>
                        </a:rPr>
                        <a:t> </a:t>
                      </a:r>
                      <a:r>
                        <a:rPr lang="en-US" sz="900" b="1" i="1" u="none" strike="noStrike" dirty="0" err="1" smtClean="0">
                          <a:solidFill>
                            <a:srgbClr val="000000"/>
                          </a:solidFill>
                          <a:latin typeface="+mn-lt"/>
                        </a:rPr>
                        <a:t>Bangarori</a:t>
                      </a:r>
                      <a:endParaRPr lang="en-US" sz="900" b="1" i="1" u="none" strike="noStrike" dirty="0" smtClean="0">
                        <a:solidFill>
                          <a:srgbClr val="000000"/>
                        </a:solidFill>
                        <a:latin typeface="+mn-lt"/>
                      </a:endParaRPr>
                    </a:p>
                    <a:p>
                      <a:pPr algn="l" fontAlgn="b"/>
                      <a:endParaRPr lang="en-US" sz="9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1" i="1"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9424">
                <a:tc>
                  <a:txBody>
                    <a:bodyPr/>
                    <a:lstStyle/>
                    <a:p>
                      <a:pPr algn="l" fontAlgn="b"/>
                      <a:r>
                        <a:rPr lang="en-US" sz="900" b="0" i="0" u="none" strike="noStrike">
                          <a:solidFill>
                            <a:srgbClr val="000000"/>
                          </a:solidFill>
                          <a:latin typeface="Calibri"/>
                        </a:rPr>
                        <a:t> </a:t>
                      </a:r>
                    </a:p>
                  </a:txBody>
                  <a:tcPr marL="0" marR="0" marT="0"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900" b="0" i="0" u="none" strike="noStrike" dirty="0" smtClean="0">
                          <a:solidFill>
                            <a:srgbClr val="000000"/>
                          </a:solidFill>
                          <a:latin typeface="+mn-lt"/>
                        </a:rPr>
                        <a:t>N22,774,000,000 </a:t>
                      </a:r>
                      <a:r>
                        <a:rPr lang="en-US" sz="900" b="0" i="0" u="none" strike="noStrike" dirty="0">
                          <a:solidFill>
                            <a:srgbClr val="000000"/>
                          </a:solidFill>
                          <a:latin typeface="Calibri"/>
                        </a:rPr>
                        <a:t>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smtClean="0">
                          <a:solidFill>
                            <a:srgbClr val="000000"/>
                          </a:solidFill>
                          <a:latin typeface="Calibri"/>
                        </a:rPr>
                        <a:t>N</a:t>
                      </a:r>
                      <a:r>
                        <a:rPr lang="en-US" sz="900" dirty="0" smtClean="0"/>
                        <a:t>1,055,035,000</a:t>
                      </a:r>
                      <a:r>
                        <a:rPr lang="en-US" sz="900" b="0" i="0" u="none" strike="noStrike" dirty="0" smtClean="0">
                          <a:solidFill>
                            <a:srgbClr val="000000"/>
                          </a:solidFill>
                          <a:latin typeface="Calibri"/>
                        </a:rPr>
                        <a:t> </a:t>
                      </a:r>
                      <a:r>
                        <a:rPr lang="en-US" sz="900" b="0" i="0" u="none" strike="noStrike" dirty="0">
                          <a:solidFill>
                            <a:srgbClr val="000000"/>
                          </a:solidFill>
                          <a:latin typeface="Calibri"/>
                        </a:rPr>
                        <a:t>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smtClean="0">
                          <a:solidFill>
                            <a:srgbClr val="000000"/>
                          </a:solidFill>
                          <a:latin typeface="Calibri"/>
                        </a:rPr>
                        <a:t>N</a:t>
                      </a:r>
                      <a:r>
                        <a:rPr lang="en-US" sz="900" dirty="0" smtClean="0"/>
                        <a:t>3,982,720,000</a:t>
                      </a:r>
                      <a:r>
                        <a:rPr lang="en-US" sz="900" b="0" i="0" u="none" strike="noStrike" dirty="0" smtClean="0">
                          <a:solidFill>
                            <a:srgbClr val="000000"/>
                          </a:solidFill>
                          <a:latin typeface="Calibri"/>
                        </a:rPr>
                        <a:t> </a:t>
                      </a:r>
                      <a:r>
                        <a:rPr lang="en-US" sz="900" b="0" i="0" u="none" strike="noStrike" dirty="0">
                          <a:solidFill>
                            <a:srgbClr val="000000"/>
                          </a:solidFill>
                          <a:latin typeface="Calibri"/>
                        </a:rPr>
                        <a:t>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smtClean="0">
                          <a:solidFill>
                            <a:srgbClr val="000000"/>
                          </a:solidFill>
                          <a:latin typeface="+mn-lt"/>
                        </a:rPr>
                        <a:t>N1,270,350,000 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smtClean="0">
                          <a:solidFill>
                            <a:srgbClr val="000000"/>
                          </a:solidFill>
                          <a:latin typeface="+mn-lt"/>
                        </a:rPr>
                        <a:t>N9,906,250,000 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693">
                <a:tc>
                  <a:txBody>
                    <a:bodyPr/>
                    <a:lstStyle/>
                    <a:p>
                      <a:pPr algn="l" fontAlgn="b"/>
                      <a:r>
                        <a:rPr lang="en-US" sz="900" b="0" i="0" u="none" strike="noStrike">
                          <a:solidFill>
                            <a:srgbClr val="000000"/>
                          </a:solidFill>
                          <a:latin typeface="Calibri"/>
                        </a:rPr>
                        <a:t> </a:t>
                      </a:r>
                    </a:p>
                  </a:txBody>
                  <a:tcPr marL="0" marR="0" marT="0" marB="0" anchor="b">
                    <a:lnL w="19050" cap="flat" cmpd="sng" algn="ctr">
                      <a:solidFill>
                        <a:srgbClr val="375623"/>
                      </a:solidFill>
                      <a:prstDash val="solid"/>
                      <a:round/>
                      <a:headEnd type="none" w="med" len="med"/>
                      <a:tailEnd type="none" w="med" len="med"/>
                    </a:lnL>
                    <a:lnR>
                      <a:noFill/>
                    </a:lnR>
                    <a:lnT>
                      <a:noFill/>
                    </a:lnT>
                    <a:lnB w="19050" cap="flat" cmpd="sng" algn="ctr">
                      <a:solidFill>
                        <a:srgbClr val="375623"/>
                      </a:solidFill>
                      <a:prstDash val="solid"/>
                      <a:round/>
                      <a:headEnd type="none" w="med" len="med"/>
                      <a:tailEnd type="none" w="med" len="med"/>
                    </a:lnB>
                  </a:tcPr>
                </a:tc>
                <a:tc>
                  <a:txBody>
                    <a:bodyPr/>
                    <a:lstStyle/>
                    <a:p>
                      <a:pPr algn="l" fontAlgn="b"/>
                      <a:r>
                        <a:rPr lang="en-US" sz="9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w="19050" cap="flat" cmpd="sng" algn="ctr">
                      <a:solidFill>
                        <a:srgbClr val="375623"/>
                      </a:solidFill>
                      <a:prstDash val="solid"/>
                      <a:round/>
                      <a:headEnd type="none" w="med" len="med"/>
                      <a:tailEnd type="none" w="med" len="med"/>
                    </a:lnB>
                  </a:tcPr>
                </a:tc>
                <a:tc>
                  <a:txBody>
                    <a:bodyPr/>
                    <a:lstStyle/>
                    <a:p>
                      <a:pPr algn="l" fontAlgn="b"/>
                      <a:r>
                        <a:rPr lang="en-US" sz="9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w="19050" cap="flat" cmpd="sng" algn="ctr">
                      <a:solidFill>
                        <a:srgbClr val="375623"/>
                      </a:solidFill>
                      <a:prstDash val="solid"/>
                      <a:round/>
                      <a:headEnd type="none" w="med" len="med"/>
                      <a:tailEnd type="none" w="med" len="med"/>
                    </a:lnB>
                  </a:tcPr>
                </a:tc>
                <a:tc>
                  <a:txBody>
                    <a:bodyPr/>
                    <a:lstStyle/>
                    <a:p>
                      <a:pPr algn="l" fontAlgn="b"/>
                      <a:r>
                        <a:rPr lang="en-US" sz="9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w="19050" cap="flat" cmpd="sng" algn="ctr">
                      <a:solidFill>
                        <a:srgbClr val="375623"/>
                      </a:solidFill>
                      <a:prstDash val="solid"/>
                      <a:round/>
                      <a:headEnd type="none" w="med" len="med"/>
                      <a:tailEnd type="none" w="med" len="med"/>
                    </a:lnB>
                  </a:tcPr>
                </a:tc>
                <a:tc>
                  <a:txBody>
                    <a:bodyPr/>
                    <a:lstStyle/>
                    <a:p>
                      <a:pPr algn="l" fontAlgn="b"/>
                      <a:r>
                        <a:rPr lang="en-US" sz="9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w="19050" cap="flat" cmpd="sng" algn="ctr">
                      <a:solidFill>
                        <a:srgbClr val="375623"/>
                      </a:solidFill>
                      <a:prstDash val="solid"/>
                      <a:round/>
                      <a:headEnd type="none" w="med" len="med"/>
                      <a:tailEnd type="none" w="med" len="med"/>
                    </a:lnB>
                  </a:tcPr>
                </a:tc>
                <a:tc>
                  <a:txBody>
                    <a:bodyPr/>
                    <a:lstStyle/>
                    <a:p>
                      <a:pPr algn="l" fontAlgn="b"/>
                      <a:r>
                        <a:rPr lang="en-US" sz="9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w="19050" cap="flat" cmpd="sng" algn="ctr">
                      <a:solidFill>
                        <a:srgbClr val="375623"/>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w="19050" cap="flat" cmpd="sng" algn="ctr">
                      <a:solidFill>
                        <a:srgbClr val="375623"/>
                      </a:solidFill>
                      <a:prstDash val="solid"/>
                      <a:round/>
                      <a:headEnd type="none" w="med" len="med"/>
                      <a:tailEnd type="none" w="med" len="med"/>
                    </a:lnB>
                  </a:tcPr>
                </a:tc>
              </a:tr>
            </a:tbl>
          </a:graphicData>
        </a:graphic>
      </p:graphicFrame>
      <p:graphicFrame>
        <p:nvGraphicFramePr>
          <p:cNvPr id="3" name="Table 2"/>
          <p:cNvGraphicFramePr>
            <a:graphicFrameLocks noGrp="1"/>
          </p:cNvGraphicFramePr>
          <p:nvPr/>
        </p:nvGraphicFramePr>
        <p:xfrm>
          <a:off x="304800" y="3414963"/>
          <a:ext cx="6172200" cy="3366837"/>
        </p:xfrm>
        <a:graphic>
          <a:graphicData uri="http://schemas.openxmlformats.org/drawingml/2006/table">
            <a:tbl>
              <a:tblPr/>
              <a:tblGrid>
                <a:gridCol w="1028700"/>
                <a:gridCol w="1028700"/>
                <a:gridCol w="1028700"/>
                <a:gridCol w="1028700"/>
                <a:gridCol w="1028700"/>
                <a:gridCol w="1028700"/>
              </a:tblGrid>
              <a:tr h="179954">
                <a:tc gridSpan="6">
                  <a:txBody>
                    <a:bodyPr/>
                    <a:lstStyle/>
                    <a:p>
                      <a:pPr algn="ctr" fontAlgn="ctr"/>
                      <a:r>
                        <a:rPr lang="en-US" sz="900" b="1" i="0" u="none" strike="noStrike" dirty="0" err="1" smtClean="0">
                          <a:solidFill>
                            <a:srgbClr val="000000"/>
                          </a:solidFill>
                          <a:latin typeface="+mn-lt"/>
                        </a:rPr>
                        <a:t>Kudin</a:t>
                      </a:r>
                      <a:r>
                        <a:rPr lang="en-US" sz="900" b="1" i="0" u="none" strike="noStrike" dirty="0" smtClean="0">
                          <a:solidFill>
                            <a:srgbClr val="000000"/>
                          </a:solidFill>
                          <a:latin typeface="+mn-lt"/>
                        </a:rPr>
                        <a:t> </a:t>
                      </a:r>
                      <a:r>
                        <a:rPr lang="en-US" sz="900" b="1" i="0" u="none" strike="noStrike" dirty="0" err="1" smtClean="0">
                          <a:solidFill>
                            <a:srgbClr val="000000"/>
                          </a:solidFill>
                          <a:latin typeface="+mn-lt"/>
                        </a:rPr>
                        <a:t>da</a:t>
                      </a:r>
                      <a:r>
                        <a:rPr lang="en-US" sz="900" b="1" i="0" u="none" strike="noStrike" dirty="0" smtClean="0">
                          <a:solidFill>
                            <a:srgbClr val="000000"/>
                          </a:solidFill>
                          <a:latin typeface="+mn-lt"/>
                        </a:rPr>
                        <a:t> </a:t>
                      </a:r>
                      <a:r>
                        <a:rPr lang="en-US" sz="900" b="1" i="0" u="none" strike="noStrike" dirty="0" err="1" smtClean="0">
                          <a:solidFill>
                            <a:srgbClr val="000000"/>
                          </a:solidFill>
                          <a:latin typeface="+mn-lt"/>
                        </a:rPr>
                        <a:t>za’a</a:t>
                      </a:r>
                      <a:r>
                        <a:rPr lang="en-US" sz="900" b="1" i="0" u="none" strike="noStrike" dirty="0" smtClean="0">
                          <a:solidFill>
                            <a:srgbClr val="000000"/>
                          </a:solidFill>
                          <a:latin typeface="+mn-lt"/>
                        </a:rPr>
                        <a:t> </a:t>
                      </a:r>
                      <a:r>
                        <a:rPr lang="en-US" sz="900" b="1" i="0" u="none" strike="noStrike" dirty="0" err="1" smtClean="0">
                          <a:solidFill>
                            <a:srgbClr val="000000"/>
                          </a:solidFill>
                          <a:latin typeface="+mn-lt"/>
                        </a:rPr>
                        <a:t>kashe</a:t>
                      </a:r>
                      <a:r>
                        <a:rPr lang="en-US" sz="900" b="1" i="0" u="none" strike="noStrike" dirty="0" smtClean="0">
                          <a:solidFill>
                            <a:srgbClr val="000000"/>
                          </a:solidFill>
                          <a:latin typeface="+mn-lt"/>
                        </a:rPr>
                        <a:t> a </a:t>
                      </a:r>
                      <a:r>
                        <a:rPr lang="en-US" sz="900" b="1" i="0" u="none" strike="noStrike" dirty="0" err="1" smtClean="0">
                          <a:solidFill>
                            <a:srgbClr val="000000"/>
                          </a:solidFill>
                          <a:latin typeface="+mn-lt"/>
                        </a:rPr>
                        <a:t>Bangaren</a:t>
                      </a:r>
                      <a:r>
                        <a:rPr lang="en-US" sz="900" b="1" i="0" u="none" strike="noStrike" baseline="0" dirty="0" smtClean="0">
                          <a:solidFill>
                            <a:srgbClr val="000000"/>
                          </a:solidFill>
                          <a:latin typeface="+mn-lt"/>
                        </a:rPr>
                        <a:t> </a:t>
                      </a:r>
                      <a:r>
                        <a:rPr lang="en-US" sz="900" b="1" i="0" u="none" strike="noStrike" baseline="0" dirty="0" err="1" smtClean="0">
                          <a:solidFill>
                            <a:srgbClr val="000000"/>
                          </a:solidFill>
                          <a:latin typeface="+mn-lt"/>
                        </a:rPr>
                        <a:t>Gudanar</a:t>
                      </a:r>
                      <a:r>
                        <a:rPr lang="en-US" sz="900" b="1" i="0" u="none" strike="noStrike" baseline="0" dirty="0" smtClean="0">
                          <a:solidFill>
                            <a:srgbClr val="000000"/>
                          </a:solidFill>
                          <a:latin typeface="+mn-lt"/>
                        </a:rPr>
                        <a:t> </a:t>
                      </a:r>
                      <a:r>
                        <a:rPr lang="en-US" sz="900" b="1" i="0" u="none" strike="noStrike" baseline="0" dirty="0" err="1" smtClean="0">
                          <a:solidFill>
                            <a:srgbClr val="000000"/>
                          </a:solidFill>
                          <a:latin typeface="+mn-lt"/>
                        </a:rPr>
                        <a:t>da</a:t>
                      </a:r>
                      <a:r>
                        <a:rPr lang="en-US" sz="900" b="1" i="0" u="none" strike="noStrike" baseline="0" dirty="0" smtClean="0">
                          <a:solidFill>
                            <a:srgbClr val="000000"/>
                          </a:solidFill>
                          <a:latin typeface="+mn-lt"/>
                        </a:rPr>
                        <a:t> </a:t>
                      </a:r>
                      <a:r>
                        <a:rPr lang="en-US" sz="900" b="1" i="0" u="none" strike="noStrike" baseline="0" dirty="0" err="1" smtClean="0">
                          <a:solidFill>
                            <a:srgbClr val="000000"/>
                          </a:solidFill>
                          <a:latin typeface="+mn-lt"/>
                        </a:rPr>
                        <a:t>Manyan</a:t>
                      </a:r>
                      <a:r>
                        <a:rPr lang="en-US" sz="900" b="1" i="0" u="none" strike="noStrike" baseline="0" dirty="0" smtClean="0">
                          <a:solidFill>
                            <a:srgbClr val="000000"/>
                          </a:solidFill>
                          <a:latin typeface="+mn-lt"/>
                        </a:rPr>
                        <a:t> </a:t>
                      </a:r>
                      <a:r>
                        <a:rPr lang="en-US" sz="900" b="1" i="0" u="none" strike="noStrike" baseline="0" dirty="0" err="1" smtClean="0">
                          <a:solidFill>
                            <a:srgbClr val="000000"/>
                          </a:solidFill>
                          <a:latin typeface="+mn-lt"/>
                        </a:rPr>
                        <a:t>Ayyuka</a:t>
                      </a:r>
                      <a:r>
                        <a:rPr lang="en-US" sz="900" b="1" i="0" u="none" strike="noStrike" baseline="0" dirty="0" smtClean="0">
                          <a:solidFill>
                            <a:srgbClr val="000000"/>
                          </a:solidFill>
                          <a:latin typeface="+mn-lt"/>
                        </a:rPr>
                        <a:t> a </a:t>
                      </a:r>
                      <a:r>
                        <a:rPr lang="en-US" sz="900" b="1" i="0" u="none" strike="noStrike" baseline="0" dirty="0" err="1" smtClean="0">
                          <a:solidFill>
                            <a:srgbClr val="000000"/>
                          </a:solidFill>
                          <a:latin typeface="+mn-lt"/>
                        </a:rPr>
                        <a:t>Sassan</a:t>
                      </a:r>
                      <a:r>
                        <a:rPr lang="en-US" sz="900" b="1" i="0" u="none" strike="noStrike" baseline="0" dirty="0" smtClean="0">
                          <a:solidFill>
                            <a:srgbClr val="000000"/>
                          </a:solidFill>
                          <a:latin typeface="+mn-lt"/>
                        </a:rPr>
                        <a:t> </a:t>
                      </a:r>
                      <a:r>
                        <a:rPr lang="en-US" sz="900" b="1" i="0" u="none" strike="noStrike" baseline="0" dirty="0" err="1" smtClean="0">
                          <a:solidFill>
                            <a:srgbClr val="000000"/>
                          </a:solidFill>
                          <a:latin typeface="+mn-lt"/>
                        </a:rPr>
                        <a:t>Gomnati</a:t>
                      </a:r>
                      <a:endParaRPr lang="en-US" sz="900" b="1" i="0" u="none" strike="noStrike" dirty="0">
                        <a:solidFill>
                          <a:srgbClr val="000000"/>
                        </a:solidFill>
                        <a:latin typeface="+mn-lt"/>
                      </a:endParaRPr>
                    </a:p>
                  </a:txBody>
                  <a:tcPr marL="0" marR="0" marT="0" marB="0" anchor="ctr">
                    <a:lnL>
                      <a:noFill/>
                    </a:lnL>
                    <a:lnR>
                      <a:noFill/>
                    </a:lnR>
                    <a:lnT>
                      <a:noFill/>
                    </a:lnT>
                    <a:lnB>
                      <a:noFill/>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11455">
                <a:tc>
                  <a:txBody>
                    <a:bodyPr/>
                    <a:lstStyle/>
                    <a:p>
                      <a:pPr algn="l" fontAlgn="b"/>
                      <a:endParaRPr lang="en-US" sz="9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r>
              <a:tr h="377323">
                <a:tc>
                  <a:txBody>
                    <a:bodyPr/>
                    <a:lstStyle/>
                    <a:p>
                      <a:pPr algn="l" fontAlgn="b"/>
                      <a:r>
                        <a:rPr lang="en-US" sz="900" b="1" i="0" u="none" strike="noStrike" dirty="0" err="1" smtClean="0">
                          <a:solidFill>
                            <a:srgbClr val="FFFFFF"/>
                          </a:solidFill>
                          <a:latin typeface="+mn-lt"/>
                        </a:rPr>
                        <a:t>Ayyukan</a:t>
                      </a:r>
                      <a:r>
                        <a:rPr lang="en-US" sz="900" b="1" i="0" u="none" strike="noStrike" baseline="0" dirty="0" smtClean="0">
                          <a:solidFill>
                            <a:srgbClr val="FFFFFF"/>
                          </a:solidFill>
                          <a:latin typeface="+mn-lt"/>
                        </a:rPr>
                        <a:t> </a:t>
                      </a:r>
                      <a:r>
                        <a:rPr lang="en-US" sz="900" b="1" i="0" u="none" strike="noStrike" baseline="0" dirty="0" err="1" smtClean="0">
                          <a:solidFill>
                            <a:srgbClr val="FFFFFF"/>
                          </a:solidFill>
                          <a:latin typeface="+mn-lt"/>
                        </a:rPr>
                        <a:t>Gona</a:t>
                      </a:r>
                      <a:endParaRPr lang="en-US" sz="9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900" b="1" i="0" u="none" strike="noStrike" dirty="0" err="1" smtClean="0">
                          <a:solidFill>
                            <a:srgbClr val="FFFFFF"/>
                          </a:solidFill>
                          <a:latin typeface="+mn-lt"/>
                        </a:rPr>
                        <a:t>Ciniki</a:t>
                      </a:r>
                      <a:r>
                        <a:rPr lang="en-US" sz="900" b="1" i="0" u="none" strike="noStrike" dirty="0" smtClean="0">
                          <a:solidFill>
                            <a:srgbClr val="FFFFFF"/>
                          </a:solidFill>
                          <a:latin typeface="+mn-lt"/>
                        </a:rPr>
                        <a:t> </a:t>
                      </a:r>
                      <a:r>
                        <a:rPr lang="en-US" sz="900" b="1" i="0" u="none" strike="noStrike" dirty="0" err="1" smtClean="0">
                          <a:solidFill>
                            <a:srgbClr val="FFFFFF"/>
                          </a:solidFill>
                          <a:latin typeface="+mn-lt"/>
                        </a:rPr>
                        <a:t>da</a:t>
                      </a:r>
                      <a:r>
                        <a:rPr lang="en-US" sz="900" b="1" i="0" u="none" strike="noStrike" dirty="0" smtClean="0">
                          <a:solidFill>
                            <a:srgbClr val="FFFFFF"/>
                          </a:solidFill>
                          <a:latin typeface="+mn-lt"/>
                        </a:rPr>
                        <a:t> </a:t>
                      </a:r>
                      <a:r>
                        <a:rPr lang="en-US" sz="900" b="1" i="0" u="none" strike="noStrike" dirty="0" err="1" smtClean="0">
                          <a:solidFill>
                            <a:srgbClr val="FFFFFF"/>
                          </a:solidFill>
                          <a:latin typeface="+mn-lt"/>
                        </a:rPr>
                        <a:t>Masana’antu</a:t>
                      </a:r>
                      <a:endParaRPr lang="en-US" sz="900" b="1" i="0" u="none" strike="noStrike" dirty="0">
                        <a:solidFill>
                          <a:srgbClr val="FFFFFF"/>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900" b="1" i="0" u="none" strike="noStrike" dirty="0" err="1" smtClean="0">
                          <a:solidFill>
                            <a:srgbClr val="FFFFFF"/>
                          </a:solidFill>
                          <a:latin typeface="+mn-lt"/>
                        </a:rPr>
                        <a:t>Ilimi</a:t>
                      </a:r>
                      <a:endParaRPr lang="en-US" sz="900" b="1" i="0" u="none" strike="noStrike" dirty="0">
                        <a:solidFill>
                          <a:srgbClr val="FFFFFF"/>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900" b="1" i="0" u="none" strike="noStrike" dirty="0" err="1" smtClean="0">
                          <a:solidFill>
                            <a:srgbClr val="FFFFFF"/>
                          </a:solidFill>
                          <a:latin typeface="+mn-lt"/>
                        </a:rPr>
                        <a:t>Ruwa</a:t>
                      </a:r>
                      <a:r>
                        <a:rPr lang="en-US" sz="900" b="1" i="0" u="none" strike="noStrike" dirty="0" smtClean="0">
                          <a:solidFill>
                            <a:srgbClr val="FFFFFF"/>
                          </a:solidFill>
                          <a:latin typeface="+mn-lt"/>
                        </a:rPr>
                        <a:t> </a:t>
                      </a:r>
                      <a:r>
                        <a:rPr lang="en-US" sz="900" b="1" i="0" u="none" strike="noStrike" dirty="0" err="1" smtClean="0">
                          <a:solidFill>
                            <a:srgbClr val="FFFFFF"/>
                          </a:solidFill>
                          <a:latin typeface="+mn-lt"/>
                        </a:rPr>
                        <a:t>da</a:t>
                      </a:r>
                      <a:r>
                        <a:rPr lang="en-US" sz="900" b="1" i="0" u="none" strike="noStrike" dirty="0" smtClean="0">
                          <a:solidFill>
                            <a:srgbClr val="FFFFFF"/>
                          </a:solidFill>
                          <a:latin typeface="+mn-lt"/>
                        </a:rPr>
                        <a:t> </a:t>
                      </a:r>
                      <a:r>
                        <a:rPr lang="en-US" sz="900" b="1" i="0" u="none" strike="noStrike" dirty="0" err="1" smtClean="0">
                          <a:solidFill>
                            <a:srgbClr val="FFFFFF"/>
                          </a:solidFill>
                          <a:latin typeface="+mn-lt"/>
                        </a:rPr>
                        <a:t>Muhalli</a:t>
                      </a:r>
                      <a:endParaRPr lang="en-US" sz="900" b="1" i="0" u="none" strike="noStrike" dirty="0" smtClean="0">
                        <a:solidFill>
                          <a:srgbClr val="FFFFFF"/>
                        </a:solidFill>
                        <a:latin typeface="+mn-lt"/>
                      </a:endParaRPr>
                    </a:p>
                    <a:p>
                      <a:pPr algn="ctr" fontAlgn="ctr"/>
                      <a:endParaRPr lang="en-US" sz="900" b="1" i="0" u="none" strike="noStrike" dirty="0">
                        <a:solidFill>
                          <a:srgbClr val="FFFFFF"/>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900" b="1" i="0" u="none" strike="noStrike" dirty="0" err="1" smtClean="0">
                          <a:solidFill>
                            <a:srgbClr val="FFFFFF"/>
                          </a:solidFill>
                          <a:latin typeface="+mn-lt"/>
                        </a:rPr>
                        <a:t>kudi</a:t>
                      </a:r>
                      <a:r>
                        <a:rPr lang="en-US" sz="900" b="1" i="0" u="none" strike="noStrike" dirty="0" smtClean="0">
                          <a:solidFill>
                            <a:srgbClr val="FFFFFF"/>
                          </a:solidFill>
                          <a:latin typeface="+mn-lt"/>
                        </a:rPr>
                        <a:t> </a:t>
                      </a:r>
                      <a:r>
                        <a:rPr lang="en-US" sz="900" b="1" i="0" u="none" strike="noStrike" dirty="0" err="1" smtClean="0">
                          <a:solidFill>
                            <a:srgbClr val="FFFFFF"/>
                          </a:solidFill>
                          <a:latin typeface="+mn-lt"/>
                        </a:rPr>
                        <a:t>da</a:t>
                      </a:r>
                      <a:r>
                        <a:rPr lang="en-US" sz="900" b="1" i="0" u="none" strike="noStrike" dirty="0" smtClean="0">
                          <a:solidFill>
                            <a:srgbClr val="FFFFFF"/>
                          </a:solidFill>
                          <a:latin typeface="+mn-lt"/>
                        </a:rPr>
                        <a:t> </a:t>
                      </a:r>
                      <a:r>
                        <a:rPr lang="en-US" sz="900" b="1" i="0" u="none" strike="noStrike" dirty="0" err="1" smtClean="0">
                          <a:solidFill>
                            <a:srgbClr val="FFFFFF"/>
                          </a:solidFill>
                          <a:latin typeface="+mn-lt"/>
                        </a:rPr>
                        <a:t>Tsara</a:t>
                      </a:r>
                      <a:r>
                        <a:rPr lang="en-US" sz="900" b="1" i="0" u="none" strike="noStrike" dirty="0" smtClean="0">
                          <a:solidFill>
                            <a:srgbClr val="FFFFFF"/>
                          </a:solidFill>
                          <a:latin typeface="+mn-lt"/>
                        </a:rPr>
                        <a:t> </a:t>
                      </a:r>
                      <a:r>
                        <a:rPr lang="en-US" sz="900" b="1" i="0" u="none" strike="noStrike" dirty="0" err="1" smtClean="0">
                          <a:solidFill>
                            <a:srgbClr val="FFFFFF"/>
                          </a:solidFill>
                          <a:latin typeface="+mn-lt"/>
                        </a:rPr>
                        <a:t>Tattalin</a:t>
                      </a:r>
                      <a:r>
                        <a:rPr lang="en-US" sz="900" b="1" i="0" u="none" strike="noStrike" dirty="0" smtClean="0">
                          <a:solidFill>
                            <a:srgbClr val="FFFFFF"/>
                          </a:solidFill>
                          <a:latin typeface="+mn-lt"/>
                        </a:rPr>
                        <a:t> </a:t>
                      </a:r>
                      <a:r>
                        <a:rPr lang="en-US" sz="900" b="1" i="0" u="none" strike="noStrike" dirty="0" err="1" smtClean="0">
                          <a:solidFill>
                            <a:srgbClr val="FFFFFF"/>
                          </a:solidFill>
                          <a:latin typeface="+mn-lt"/>
                        </a:rPr>
                        <a:t>Arziki</a:t>
                      </a:r>
                      <a:endParaRPr lang="en-US" sz="900" b="1" i="0" u="none" strike="noStrike" dirty="0">
                        <a:solidFill>
                          <a:srgbClr val="FFFFFF"/>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900" b="1" i="0" u="none" strike="noStrike" dirty="0" err="1" smtClean="0">
                          <a:solidFill>
                            <a:srgbClr val="FFFFFF"/>
                          </a:solidFill>
                          <a:latin typeface="+mn-lt"/>
                        </a:rPr>
                        <a:t>Gudanar</a:t>
                      </a:r>
                      <a:r>
                        <a:rPr lang="en-US" sz="900" b="1" i="0" u="none" strike="noStrike" dirty="0" smtClean="0">
                          <a:solidFill>
                            <a:srgbClr val="FFFFFF"/>
                          </a:solidFill>
                          <a:latin typeface="+mn-lt"/>
                        </a:rPr>
                        <a:t> </a:t>
                      </a:r>
                      <a:r>
                        <a:rPr lang="en-US" sz="900" b="1" i="0" u="none" strike="noStrike" dirty="0" err="1" smtClean="0">
                          <a:solidFill>
                            <a:srgbClr val="FFFFFF"/>
                          </a:solidFill>
                          <a:latin typeface="+mn-lt"/>
                        </a:rPr>
                        <a:t>da</a:t>
                      </a:r>
                      <a:r>
                        <a:rPr lang="en-US" sz="900" b="1" i="0" u="none" strike="noStrike" dirty="0" smtClean="0">
                          <a:solidFill>
                            <a:srgbClr val="FFFFFF"/>
                          </a:solidFill>
                          <a:latin typeface="+mn-lt"/>
                        </a:rPr>
                        <a:t> </a:t>
                      </a:r>
                      <a:r>
                        <a:rPr lang="en-US" sz="900" b="1" i="0" u="none" strike="noStrike" dirty="0" err="1" smtClean="0">
                          <a:solidFill>
                            <a:srgbClr val="FFFFFF"/>
                          </a:solidFill>
                          <a:latin typeface="+mn-lt"/>
                        </a:rPr>
                        <a:t>Harkokin</a:t>
                      </a:r>
                      <a:r>
                        <a:rPr lang="en-US" sz="900" b="1" i="0" u="none" strike="noStrike" dirty="0" smtClean="0">
                          <a:solidFill>
                            <a:srgbClr val="FFFFFF"/>
                          </a:solidFill>
                          <a:latin typeface="+mn-lt"/>
                        </a:rPr>
                        <a:t> </a:t>
                      </a:r>
                      <a:r>
                        <a:rPr lang="en-US" sz="900" b="1" i="0" u="none" strike="noStrike" dirty="0" err="1" smtClean="0">
                          <a:solidFill>
                            <a:srgbClr val="FFFFFF"/>
                          </a:solidFill>
                          <a:latin typeface="+mn-lt"/>
                        </a:rPr>
                        <a:t>Gomnati</a:t>
                      </a:r>
                      <a:endParaRPr lang="en-US" sz="900" b="1" i="0" u="none" strike="noStrike" dirty="0">
                        <a:solidFill>
                          <a:srgbClr val="FFFFFF"/>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r>
              <a:tr h="822633">
                <a:tc>
                  <a:txBody>
                    <a:bodyPr/>
                    <a:lstStyle/>
                    <a:p>
                      <a:pPr algn="ctr" fontAlgn="ctr"/>
                      <a:r>
                        <a:rPr lang="en-US" sz="9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5007">
                <a:tc>
                  <a:txBody>
                    <a:bodyPr/>
                    <a:lstStyle/>
                    <a:p>
                      <a:pPr algn="ctr" fontAlgn="ctr"/>
                      <a:r>
                        <a:rPr lang="en-US" sz="900" b="0" i="0" u="none" strike="noStrike" dirty="0" smtClean="0">
                          <a:solidFill>
                            <a:srgbClr val="000000"/>
                          </a:solidFill>
                          <a:latin typeface="Calibri"/>
                        </a:rPr>
                        <a:t>N</a:t>
                      </a:r>
                      <a:r>
                        <a:rPr lang="en-US" sz="900" dirty="0" smtClean="0"/>
                        <a:t>11,884,000,000</a:t>
                      </a:r>
                      <a:r>
                        <a:rPr lang="en-US" sz="900" b="0" i="0" u="none" strike="noStrike" baseline="0" dirty="0" smtClean="0">
                          <a:solidFill>
                            <a:srgbClr val="000000"/>
                          </a:solidFill>
                          <a:latin typeface="Calibri"/>
                        </a:rPr>
                        <a:t> </a:t>
                      </a:r>
                      <a:r>
                        <a:rPr lang="en-US" sz="900" b="0" i="0" u="none" strike="noStrike" dirty="0" smtClean="0">
                          <a:solidFill>
                            <a:srgbClr val="000000"/>
                          </a:solidFill>
                          <a:latin typeface="Calibri"/>
                        </a:rPr>
                        <a:t>Billion</a:t>
                      </a:r>
                      <a:endParaRPr lang="en-US" sz="9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smtClean="0">
                          <a:solidFill>
                            <a:srgbClr val="000000"/>
                          </a:solidFill>
                          <a:latin typeface="Calibri"/>
                        </a:rPr>
                        <a:t>N</a:t>
                      </a:r>
                      <a:r>
                        <a:rPr lang="en-US" sz="900" dirty="0" smtClean="0"/>
                        <a:t>4,052,000,000</a:t>
                      </a:r>
                      <a:r>
                        <a:rPr lang="en-US" sz="900" b="0" i="0" u="none" strike="noStrike" dirty="0" smtClean="0">
                          <a:solidFill>
                            <a:srgbClr val="000000"/>
                          </a:solidFill>
                          <a:latin typeface="Calibri"/>
                        </a:rPr>
                        <a:t> Billion</a:t>
                      </a:r>
                      <a:endParaRPr lang="en-US" sz="9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smtClean="0">
                          <a:solidFill>
                            <a:srgbClr val="000000"/>
                          </a:solidFill>
                          <a:latin typeface="+mn-lt"/>
                        </a:rPr>
                        <a:t>N37,311,500,000 </a:t>
                      </a:r>
                      <a:r>
                        <a:rPr lang="en-US" sz="900" b="0" i="0" u="none" strike="noStrike" dirty="0">
                          <a:solidFill>
                            <a:srgbClr val="000000"/>
                          </a:solidFill>
                          <a:latin typeface="Calibri"/>
                        </a:rPr>
                        <a:t>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latin typeface="+mn-lt"/>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smtClean="0">
                          <a:solidFill>
                            <a:srgbClr val="000000"/>
                          </a:solidFill>
                          <a:latin typeface="+mn-lt"/>
                        </a:rPr>
                        <a:t>N</a:t>
                      </a:r>
                      <a:r>
                        <a:rPr lang="en-US" sz="900" dirty="0" smtClean="0"/>
                        <a:t>57,784,500,000</a:t>
                      </a:r>
                      <a:r>
                        <a:rPr lang="en-US" sz="900" b="0" i="0" u="none" strike="noStrike" dirty="0" smtClean="0">
                          <a:solidFill>
                            <a:srgbClr val="000000"/>
                          </a:solidFill>
                          <a:latin typeface="+mn-lt"/>
                        </a:rPr>
                        <a:t> Billion</a:t>
                      </a:r>
                    </a:p>
                    <a:p>
                      <a:pPr algn="ctr" fontAlgn="ctr"/>
                      <a:endParaRPr lang="en-US" sz="9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smtClean="0">
                          <a:solidFill>
                            <a:srgbClr val="000000"/>
                          </a:solidFill>
                          <a:latin typeface="Calibri"/>
                        </a:rPr>
                        <a:t>N</a:t>
                      </a:r>
                      <a:r>
                        <a:rPr lang="en-US" sz="900" dirty="0" smtClean="0"/>
                        <a:t>14,055,000,000</a:t>
                      </a:r>
                      <a:r>
                        <a:rPr lang="en-US" sz="900" b="0" i="0" u="none" strike="noStrike" dirty="0" smtClean="0">
                          <a:solidFill>
                            <a:srgbClr val="000000"/>
                          </a:solidFill>
                          <a:latin typeface="Calibri"/>
                        </a:rPr>
                        <a:t> </a:t>
                      </a:r>
                      <a:r>
                        <a:rPr lang="en-US" sz="900" b="0" i="0" u="none" strike="noStrike" dirty="0">
                          <a:solidFill>
                            <a:srgbClr val="000000"/>
                          </a:solidFill>
                          <a:latin typeface="Calibri"/>
                        </a:rPr>
                        <a:t>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smtClean="0">
                          <a:solidFill>
                            <a:srgbClr val="000000"/>
                          </a:solidFill>
                          <a:latin typeface="+mn-lt"/>
                        </a:rPr>
                        <a:t>N9,438,500,000 </a:t>
                      </a:r>
                      <a:r>
                        <a:rPr lang="en-US" sz="900" b="0" i="0" u="none" strike="noStrike" dirty="0">
                          <a:solidFill>
                            <a:srgbClr val="000000"/>
                          </a:solidFill>
                          <a:latin typeface="Calibri"/>
                        </a:rPr>
                        <a:t>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7323">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900" b="1" i="0" u="none" strike="noStrike" dirty="0" err="1" smtClean="0">
                          <a:solidFill>
                            <a:srgbClr val="FFFFFF"/>
                          </a:solidFill>
                          <a:latin typeface="+mn-lt"/>
                        </a:rPr>
                        <a:t>Lafiya</a:t>
                      </a:r>
                      <a:endParaRPr lang="en-US" sz="900" b="1" i="0" u="none" strike="noStrike" dirty="0" smtClean="0">
                        <a:solidFill>
                          <a:srgbClr val="FFFFFF"/>
                        </a:solidFill>
                        <a:latin typeface="+mn-lt"/>
                      </a:endParaRPr>
                    </a:p>
                    <a:p>
                      <a:pPr algn="ctr" fontAlgn="ctr"/>
                      <a:r>
                        <a:rPr lang="en-US" sz="900" b="1" i="0" u="none" strike="noStrike" dirty="0" smtClean="0">
                          <a:solidFill>
                            <a:srgbClr val="FFFFFF"/>
                          </a:solidFill>
                          <a:latin typeface="Calibri"/>
                        </a:rPr>
                        <a:t> </a:t>
                      </a:r>
                      <a:endParaRPr lang="en-US" sz="900" b="1" i="0" u="none" strike="noStrike" dirty="0">
                        <a:solidFill>
                          <a:srgbClr val="FFFFFF"/>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900" b="1" i="0" u="none" strike="noStrike" dirty="0" err="1" smtClean="0">
                          <a:solidFill>
                            <a:srgbClr val="FFFFFF"/>
                          </a:solidFill>
                          <a:latin typeface="+mn-lt"/>
                        </a:rPr>
                        <a:t>Ababen</a:t>
                      </a:r>
                      <a:r>
                        <a:rPr lang="en-US" sz="900" b="1" i="0" u="none" strike="noStrike" baseline="0" dirty="0" smtClean="0">
                          <a:solidFill>
                            <a:srgbClr val="FFFFFF"/>
                          </a:solidFill>
                          <a:latin typeface="+mn-lt"/>
                        </a:rPr>
                        <a:t> More </a:t>
                      </a:r>
                      <a:r>
                        <a:rPr lang="en-US" sz="900" b="1" i="0" u="none" strike="noStrike" baseline="0" dirty="0" err="1" smtClean="0">
                          <a:solidFill>
                            <a:srgbClr val="FFFFFF"/>
                          </a:solidFill>
                          <a:latin typeface="+mn-lt"/>
                        </a:rPr>
                        <a:t>Rayuwa</a:t>
                      </a:r>
                      <a:endParaRPr lang="en-US" sz="900" b="1" i="0" u="none" strike="noStrike" dirty="0">
                        <a:solidFill>
                          <a:srgbClr val="FFFFFF"/>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900" b="1" i="0" u="none" strike="noStrike" dirty="0" err="1" smtClean="0">
                          <a:solidFill>
                            <a:srgbClr val="FFFFFF"/>
                          </a:solidFill>
                          <a:latin typeface="+mn-lt"/>
                        </a:rPr>
                        <a:t>Shari’a</a:t>
                      </a:r>
                      <a:endParaRPr lang="en-US" sz="900" b="1" i="0" u="none" strike="noStrike" dirty="0">
                        <a:solidFill>
                          <a:srgbClr val="FFFFFF"/>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900" b="1" i="0" u="none" strike="noStrike" dirty="0" smtClean="0">
                          <a:solidFill>
                            <a:srgbClr val="FFFFFF"/>
                          </a:solidFill>
                          <a:latin typeface="+mn-lt"/>
                        </a:rPr>
                        <a:t>Mata, </a:t>
                      </a:r>
                      <a:r>
                        <a:rPr lang="en-US" sz="900" b="1" i="0" u="none" strike="noStrike" dirty="0" err="1" smtClean="0">
                          <a:solidFill>
                            <a:srgbClr val="FFFFFF"/>
                          </a:solidFill>
                          <a:latin typeface="+mn-lt"/>
                        </a:rPr>
                        <a:t>Matasa</a:t>
                      </a:r>
                      <a:r>
                        <a:rPr lang="en-US" sz="900" b="1" i="0" u="none" strike="noStrike" dirty="0" smtClean="0">
                          <a:solidFill>
                            <a:srgbClr val="FFFFFF"/>
                          </a:solidFill>
                          <a:latin typeface="+mn-lt"/>
                        </a:rPr>
                        <a:t> </a:t>
                      </a:r>
                      <a:r>
                        <a:rPr lang="en-US" sz="900" b="1" i="0" u="none" strike="noStrike" dirty="0" err="1" smtClean="0">
                          <a:solidFill>
                            <a:srgbClr val="FFFFFF"/>
                          </a:solidFill>
                          <a:latin typeface="+mn-lt"/>
                        </a:rPr>
                        <a:t>da</a:t>
                      </a:r>
                      <a:r>
                        <a:rPr lang="en-US" sz="900" b="1" i="0" u="none" strike="noStrike" dirty="0" smtClean="0">
                          <a:solidFill>
                            <a:srgbClr val="FFFFFF"/>
                          </a:solidFill>
                          <a:latin typeface="+mn-lt"/>
                        </a:rPr>
                        <a:t> </a:t>
                      </a:r>
                      <a:r>
                        <a:rPr lang="en-US" sz="900" b="1" i="0" u="none" strike="noStrike" dirty="0" err="1" smtClean="0">
                          <a:solidFill>
                            <a:srgbClr val="FFFFFF"/>
                          </a:solidFill>
                          <a:latin typeface="+mn-lt"/>
                        </a:rPr>
                        <a:t>Wasanni</a:t>
                      </a:r>
                      <a:endParaRPr lang="en-US" sz="900" b="1" i="0" u="none" strike="noStrike" dirty="0" smtClean="0">
                        <a:solidFill>
                          <a:srgbClr val="FFFFFF"/>
                        </a:solidFill>
                        <a:latin typeface="+mn-lt"/>
                      </a:endParaRPr>
                    </a:p>
                    <a:p>
                      <a:pPr algn="ctr" fontAlgn="ctr"/>
                      <a:endParaRPr lang="en-US" sz="900" b="1" i="0" u="none" strike="noStrike" dirty="0">
                        <a:solidFill>
                          <a:srgbClr val="FFFFFF"/>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900" b="1" i="0" u="none" strike="noStrike" dirty="0" err="1" smtClean="0">
                          <a:solidFill>
                            <a:srgbClr val="FFFFFF"/>
                          </a:solidFill>
                          <a:latin typeface="+mn-lt"/>
                        </a:rPr>
                        <a:t>Sauran</a:t>
                      </a:r>
                      <a:r>
                        <a:rPr lang="en-US" sz="900" b="1" i="0" u="none" strike="noStrike" dirty="0" smtClean="0">
                          <a:solidFill>
                            <a:srgbClr val="FFFFFF"/>
                          </a:solidFill>
                          <a:latin typeface="+mn-lt"/>
                        </a:rPr>
                        <a:t> </a:t>
                      </a:r>
                      <a:r>
                        <a:rPr lang="en-US" sz="900" b="1" i="0" u="none" strike="noStrike" dirty="0" err="1" smtClean="0">
                          <a:solidFill>
                            <a:srgbClr val="FFFFFF"/>
                          </a:solidFill>
                          <a:latin typeface="+mn-lt"/>
                        </a:rPr>
                        <a:t>Bangarorin</a:t>
                      </a:r>
                      <a:endParaRPr lang="en-US" sz="900" b="1" i="0" u="none" strike="noStrike" dirty="0" smtClean="0">
                        <a:solidFill>
                          <a:srgbClr val="FFFFFF"/>
                        </a:solidFill>
                        <a:latin typeface="+mn-lt"/>
                      </a:endParaRPr>
                    </a:p>
                    <a:p>
                      <a:pPr algn="ctr" fontAlgn="ctr"/>
                      <a:endParaRPr lang="en-US" sz="900" b="1" i="0" u="none" strike="noStrike" dirty="0">
                        <a:solidFill>
                          <a:srgbClr val="FFFFFF"/>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endParaRPr lang="en-US" sz="900" b="1" i="0" u="none" strike="noStrike" dirty="0">
                        <a:solidFill>
                          <a:srgbClr val="FFFFFF"/>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r>
              <a:tr h="615327">
                <a:tc>
                  <a:txBody>
                    <a:bodyPr/>
                    <a:lstStyle/>
                    <a:p>
                      <a:pPr algn="ctr" fontAlgn="ctr"/>
                      <a:endParaRPr lang="en-US" sz="9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900" b="1" i="1" u="none" strike="noStrike" dirty="0" smtClean="0">
                          <a:solidFill>
                            <a:srgbClr val="000000"/>
                          </a:solidFill>
                          <a:latin typeface="+mn-lt"/>
                        </a:rPr>
                        <a:t>      </a:t>
                      </a:r>
                      <a:r>
                        <a:rPr lang="en-US" sz="900" b="1" i="1" u="none" strike="noStrike" baseline="0" dirty="0" smtClean="0">
                          <a:solidFill>
                            <a:srgbClr val="000000"/>
                          </a:solidFill>
                          <a:latin typeface="+mn-lt"/>
                        </a:rPr>
                        <a:t>   </a:t>
                      </a:r>
                      <a:r>
                        <a:rPr lang="en-US" sz="900" b="1" i="1" u="none" strike="noStrike" dirty="0" err="1" smtClean="0">
                          <a:solidFill>
                            <a:srgbClr val="000000"/>
                          </a:solidFill>
                          <a:latin typeface="+mn-lt"/>
                        </a:rPr>
                        <a:t>Sauran</a:t>
                      </a:r>
                      <a:r>
                        <a:rPr lang="en-US" sz="900" b="1" i="1" u="none" strike="noStrike" dirty="0" smtClean="0">
                          <a:solidFill>
                            <a:srgbClr val="000000"/>
                          </a:solidFill>
                          <a:latin typeface="+mn-lt"/>
                        </a:rPr>
                        <a:t> </a:t>
                      </a:r>
                      <a:r>
                        <a:rPr lang="en-US" sz="900" b="1" i="1" u="none" strike="noStrike" dirty="0" err="1" smtClean="0">
                          <a:solidFill>
                            <a:srgbClr val="000000"/>
                          </a:solidFill>
                          <a:latin typeface="+mn-lt"/>
                        </a:rPr>
                        <a:t>Bangarori</a:t>
                      </a:r>
                      <a:endParaRPr lang="en-US" sz="900" b="1" i="1" u="none" strike="noStrike" dirty="0" smtClean="0">
                        <a:solidFill>
                          <a:srgbClr val="000000"/>
                        </a:solidFill>
                        <a:latin typeface="+mn-lt"/>
                      </a:endParaRPr>
                    </a:p>
                    <a:p>
                      <a:pPr algn="l" fontAlgn="b"/>
                      <a:endParaRPr lang="en-US" sz="9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1" i="1"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978">
                <a:tc>
                  <a:txBody>
                    <a:bodyPr/>
                    <a:lstStyle/>
                    <a:p>
                      <a:pPr algn="ctr" fontAlgn="ctr"/>
                      <a:r>
                        <a:rPr lang="en-US" sz="900" b="0" i="0" u="none" strike="noStrike" dirty="0" smtClean="0">
                          <a:solidFill>
                            <a:srgbClr val="000000"/>
                          </a:solidFill>
                          <a:latin typeface="+mn-lt"/>
                        </a:rPr>
                        <a:t>N21,505,685,000 </a:t>
                      </a:r>
                      <a:r>
                        <a:rPr lang="en-US" sz="900" b="0" i="0" u="none" strike="noStrike" dirty="0">
                          <a:solidFill>
                            <a:srgbClr val="000000"/>
                          </a:solidFill>
                          <a:latin typeface="Calibri"/>
                        </a:rPr>
                        <a:t>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smtClean="0">
                          <a:solidFill>
                            <a:srgbClr val="000000"/>
                          </a:solidFill>
                          <a:latin typeface="Calibri"/>
                        </a:rPr>
                        <a:t>N</a:t>
                      </a:r>
                      <a:r>
                        <a:rPr lang="en-US" sz="900" dirty="0" smtClean="0"/>
                        <a:t>84,415,500,000</a:t>
                      </a:r>
                      <a:r>
                        <a:rPr lang="en-US" sz="900" b="0" i="0" u="none" strike="noStrike" dirty="0" smtClean="0">
                          <a:solidFill>
                            <a:srgbClr val="000000"/>
                          </a:solidFill>
                          <a:latin typeface="Calibri"/>
                        </a:rPr>
                        <a:t> </a:t>
                      </a:r>
                      <a:r>
                        <a:rPr lang="en-US" sz="900" b="0" i="0" u="none" strike="noStrike" dirty="0">
                          <a:solidFill>
                            <a:srgbClr val="000000"/>
                          </a:solidFill>
                          <a:latin typeface="Calibri"/>
                        </a:rPr>
                        <a:t>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smtClean="0">
                          <a:solidFill>
                            <a:srgbClr val="000000"/>
                          </a:solidFill>
                          <a:latin typeface="Calibri"/>
                        </a:rPr>
                        <a:t>N</a:t>
                      </a:r>
                      <a:r>
                        <a:rPr lang="en-US" sz="900" dirty="0" smtClean="0"/>
                        <a:t>3,908,000,000</a:t>
                      </a:r>
                      <a:r>
                        <a:rPr lang="en-US" sz="900" b="0" i="0" u="none" strike="noStrike" dirty="0" smtClean="0">
                          <a:solidFill>
                            <a:srgbClr val="000000"/>
                          </a:solidFill>
                          <a:latin typeface="Calibri"/>
                        </a:rPr>
                        <a:t> </a:t>
                      </a:r>
                      <a:r>
                        <a:rPr lang="en-US" sz="900" b="0" i="0" u="none" strike="noStrike" dirty="0">
                          <a:solidFill>
                            <a:srgbClr val="000000"/>
                          </a:solidFill>
                          <a:latin typeface="Calibri"/>
                        </a:rPr>
                        <a:t>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smtClean="0">
                          <a:solidFill>
                            <a:srgbClr val="000000"/>
                          </a:solidFill>
                          <a:latin typeface="+mn-lt"/>
                        </a:rPr>
                        <a:t>N3,215,500,000 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smtClean="0">
                          <a:solidFill>
                            <a:srgbClr val="000000"/>
                          </a:solidFill>
                          <a:latin typeface="+mn-lt"/>
                        </a:rPr>
                        <a:t>N6,327,600,000 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pic>
        <p:nvPicPr>
          <p:cNvPr id="4" name="Picture 3">
            <a:extLst>
              <a:ext uri="{FF2B5EF4-FFF2-40B4-BE49-F238E27FC236}">
                <a16:creationId xmlns:lc="http://schemas.openxmlformats.org/drawingml/2006/lockedCanvas" xmlns="" xmlns:a16="http://schemas.microsoft.com/office/drawing/2014/main" xmlns:xdr="http://schemas.openxmlformats.org/drawingml/2006/spreadsheetDrawing" id="{98F59AC2-BDF8-4DB8-9558-DB5B91178977}"/>
              </a:ext>
            </a:extLst>
          </p:cNvPr>
          <p:cNvPicPr>
            <a:picLocks noChangeAspect="1"/>
          </p:cNvPicPr>
          <p:nvPr/>
        </p:nvPicPr>
        <p:blipFill>
          <a:blip r:embed="rId2" cstate="print">
            <a:extLst>
              <a:ext uri="{28A0092B-C50C-407E-A947-70E740481C1C}">
                <a14:useLocalDpi xmlns="" xmlns:lc="http://schemas.openxmlformats.org/drawingml/2006/lockedCanvas" xmlns:a14="http://schemas.microsoft.com/office/drawing/2010/main" val="0"/>
              </a:ext>
            </a:extLst>
          </a:blip>
          <a:stretch>
            <a:fillRect/>
          </a:stretch>
        </p:blipFill>
        <p:spPr>
          <a:xfrm>
            <a:off x="304800" y="4267200"/>
            <a:ext cx="914400" cy="457200"/>
          </a:xfrm>
          <a:prstGeom prst="rect">
            <a:avLst/>
          </a:prstGeom>
        </p:spPr>
      </p:pic>
      <p:pic>
        <p:nvPicPr>
          <p:cNvPr id="5" name="Graphic 7" descr="Loan with solid fill">
            <a:extLst>
              <a:ext uri="{FF2B5EF4-FFF2-40B4-BE49-F238E27FC236}">
                <a16:creationId xmlns:lc="http://schemas.openxmlformats.org/drawingml/2006/lockedCanvas" xmlns="" xmlns:a16="http://schemas.microsoft.com/office/drawing/2014/main" xmlns:xdr="http://schemas.openxmlformats.org/drawingml/2006/spreadsheetDrawing" id="{0BEF39AC-7A63-4856-A2D3-4B61B644E3E8}"/>
              </a:ext>
            </a:extLst>
          </p:cNvPr>
          <p:cNvPicPr>
            <a:picLocks noChangeAspect="1"/>
          </p:cNvPicPr>
          <p:nvPr/>
        </p:nvPicPr>
        <p:blipFill>
          <a:blip r:embed="rId3" cstate="print">
            <a:extLst>
              <a:ext uri="{28A0092B-C50C-407E-A947-70E740481C1C}">
                <a14:useLocalDpi xmlns="" xmlns:lc="http://schemas.openxmlformats.org/drawingml/2006/lockedCanvas" xmlns:a14="http://schemas.microsoft.com/office/drawing/2010/main" val="0"/>
              </a:ext>
              <a:ext uri="{96DAC541-7B7A-43D3-8B79-37D633B846F1}">
                <asvg:svgBlip xmlns:lc="http://schemas.openxmlformats.org/drawingml/2006/lockedCanvas" xmlns="" xmlns:asvg="http://schemas.microsoft.com/office/drawing/2016/SVG/main" xmlns:xdr="http://schemas.openxmlformats.org/drawingml/2006/spreadsheetDrawing" r:embed="rId8"/>
              </a:ext>
            </a:extLst>
          </a:blip>
          <a:stretch>
            <a:fillRect/>
          </a:stretch>
        </p:blipFill>
        <p:spPr>
          <a:xfrm>
            <a:off x="1371600" y="4267200"/>
            <a:ext cx="914400" cy="457200"/>
          </a:xfrm>
          <a:prstGeom prst="rect">
            <a:avLst/>
          </a:prstGeom>
        </p:spPr>
      </p:pic>
      <p:pic>
        <p:nvPicPr>
          <p:cNvPr id="6" name="Graphic 3" descr="Classroom with solid fill">
            <a:extLst>
              <a:ext uri="{FF2B5EF4-FFF2-40B4-BE49-F238E27FC236}">
                <a16:creationId xmlns:lc="http://schemas.openxmlformats.org/drawingml/2006/lockedCanvas" xmlns="" xmlns:a16="http://schemas.microsoft.com/office/drawing/2014/main" xmlns:xdr="http://schemas.openxmlformats.org/drawingml/2006/spreadsheetDrawing" id="{A0BF7674-8895-403D-947E-370D6EBB62C7}"/>
              </a:ext>
            </a:extLst>
          </p:cNvPr>
          <p:cNvPicPr>
            <a:picLocks noChangeAspect="1"/>
          </p:cNvPicPr>
          <p:nvPr/>
        </p:nvPicPr>
        <p:blipFill>
          <a:blip r:embed="rId9" cstate="print">
            <a:extLst>
              <a:ext uri="{28A0092B-C50C-407E-A947-70E740481C1C}">
                <a14:useLocalDpi xmlns="" xmlns:lc="http://schemas.openxmlformats.org/drawingml/2006/lockedCanvas" xmlns:a14="http://schemas.microsoft.com/office/drawing/2010/main" val="0"/>
              </a:ext>
              <a:ext uri="{96DAC541-7B7A-43D3-8B79-37D633B846F1}">
                <asvg:svgBlip xmlns:lc="http://schemas.openxmlformats.org/drawingml/2006/lockedCanvas" xmlns="" xmlns:asvg="http://schemas.microsoft.com/office/drawing/2016/SVG/main" xmlns:xdr="http://schemas.openxmlformats.org/drawingml/2006/spreadsheetDrawing" r:embed="rId6"/>
              </a:ext>
            </a:extLst>
          </a:blip>
          <a:stretch>
            <a:fillRect/>
          </a:stretch>
        </p:blipFill>
        <p:spPr>
          <a:xfrm>
            <a:off x="2362200" y="4267200"/>
            <a:ext cx="990600" cy="457200"/>
          </a:xfrm>
          <a:prstGeom prst="rect">
            <a:avLst/>
          </a:prstGeom>
        </p:spPr>
      </p:pic>
      <p:pic>
        <p:nvPicPr>
          <p:cNvPr id="8" name="Graphic 13" descr="Register with solid fill">
            <a:extLst>
              <a:ext uri="{FF2B5EF4-FFF2-40B4-BE49-F238E27FC236}">
                <a16:creationId xmlns:lc="http://schemas.openxmlformats.org/drawingml/2006/lockedCanvas" xmlns="" xmlns:a16="http://schemas.microsoft.com/office/drawing/2014/main" xmlns:xdr="http://schemas.openxmlformats.org/drawingml/2006/spreadsheetDrawing" id="{01D2DB14-0A9E-DFF7-E652-42A461C5CED0}"/>
              </a:ext>
            </a:extLst>
          </p:cNvPr>
          <p:cNvPicPr>
            <a:picLocks noChangeAspect="1"/>
          </p:cNvPicPr>
          <p:nvPr/>
        </p:nvPicPr>
        <p:blipFill>
          <a:blip r:embed="rId10" cstate="print">
            <a:extLst>
              <a:ext uri="{28A0092B-C50C-407E-A947-70E740481C1C}">
                <a14:useLocalDpi xmlns="" xmlns:lc="http://schemas.openxmlformats.org/drawingml/2006/lockedCanvas" xmlns:a14="http://schemas.microsoft.com/office/drawing/2010/main" val="0"/>
              </a:ext>
              <a:ext uri="{96DAC541-7B7A-43D3-8B79-37D633B846F1}">
                <asvg:svgBlip xmlns:lc="http://schemas.openxmlformats.org/drawingml/2006/lockedCanvas" xmlns="" xmlns:asvg="http://schemas.microsoft.com/office/drawing/2016/SVG/main" xmlns:xdr="http://schemas.openxmlformats.org/drawingml/2006/spreadsheetDrawing" r:embed="rId23"/>
              </a:ext>
            </a:extLst>
          </a:blip>
          <a:stretch>
            <a:fillRect/>
          </a:stretch>
        </p:blipFill>
        <p:spPr>
          <a:xfrm>
            <a:off x="4495800" y="4267200"/>
            <a:ext cx="914400" cy="457200"/>
          </a:xfrm>
          <a:prstGeom prst="rect">
            <a:avLst/>
          </a:prstGeom>
        </p:spPr>
      </p:pic>
      <p:pic>
        <p:nvPicPr>
          <p:cNvPr id="9" name="Picture 8">
            <a:extLst>
              <a:ext uri="{FF2B5EF4-FFF2-40B4-BE49-F238E27FC236}">
                <a16:creationId xmlns:lc="http://schemas.openxmlformats.org/drawingml/2006/lockedCanvas" xmlns="" xmlns:a16="http://schemas.microsoft.com/office/drawing/2014/main" xmlns:xdr="http://schemas.openxmlformats.org/drawingml/2006/spreadsheetDrawing" id="{CE81692A-9E09-4FEF-AE3F-3E5E9B9FD35C}"/>
              </a:ext>
            </a:extLst>
          </p:cNvPr>
          <p:cNvPicPr>
            <a:picLocks noChangeAspect="1" noChangeArrowheads="1"/>
          </p:cNvPicPr>
          <p:nvPr/>
        </p:nvPicPr>
        <p:blipFill>
          <a:blip r:embed="rId24">
            <a:extLst>
              <a:ext uri="{28A0092B-C50C-407E-A947-70E740481C1C}">
                <a14:useLocalDpi xmlns="" xmlns:lc="http://schemas.openxmlformats.org/drawingml/2006/lockedCanvas" xmlns:a14="http://schemas.microsoft.com/office/drawing/2010/main" val="0"/>
              </a:ext>
            </a:extLst>
          </a:blip>
          <a:srcRect/>
          <a:stretch>
            <a:fillRect/>
          </a:stretch>
        </p:blipFill>
        <p:spPr bwMode="auto">
          <a:xfrm>
            <a:off x="5486400" y="4267200"/>
            <a:ext cx="990600" cy="457200"/>
          </a:xfrm>
          <a:prstGeom prst="rect">
            <a:avLst/>
          </a:prstGeom>
          <a:noFill/>
          <a:extLst>
            <a:ext uri="{909E8E84-426E-40DD-AFC4-6F175D3DCCD1}">
              <a14:hiddenFill xmlns="" xmlns:lc="http://schemas.openxmlformats.org/drawingml/2006/lockedCanvas" xmlns:a14="http://schemas.microsoft.com/office/drawing/2010/main">
                <a:solidFill>
                  <a:srgbClr val="FFFFFF"/>
                </a:solidFill>
              </a14:hiddenFill>
            </a:ext>
          </a:extLst>
        </p:spPr>
      </p:pic>
      <p:pic>
        <p:nvPicPr>
          <p:cNvPr id="10" name="Graphic 7" descr="Loan with solid fill">
            <a:extLst>
              <a:ext uri="{FF2B5EF4-FFF2-40B4-BE49-F238E27FC236}">
                <a16:creationId xmlns:lc="http://schemas.openxmlformats.org/drawingml/2006/lockedCanvas" xmlns="" xmlns:a16="http://schemas.microsoft.com/office/drawing/2014/main" xmlns:xdr="http://schemas.openxmlformats.org/drawingml/2006/spreadsheetDrawing" id="{0BEF39AC-7A63-4856-A2D3-4B61B644E3E8}"/>
              </a:ext>
            </a:extLst>
          </p:cNvPr>
          <p:cNvPicPr>
            <a:picLocks noChangeAspect="1"/>
          </p:cNvPicPr>
          <p:nvPr/>
        </p:nvPicPr>
        <p:blipFill>
          <a:blip r:embed="rId3" cstate="print">
            <a:extLst>
              <a:ext uri="{28A0092B-C50C-407E-A947-70E740481C1C}">
                <a14:useLocalDpi xmlns="" xmlns:lc="http://schemas.openxmlformats.org/drawingml/2006/lockedCanvas" xmlns:a14="http://schemas.microsoft.com/office/drawing/2010/main" val="0"/>
              </a:ext>
              <a:ext uri="{96DAC541-7B7A-43D3-8B79-37D633B846F1}">
                <asvg:svgBlip xmlns:lc="http://schemas.openxmlformats.org/drawingml/2006/lockedCanvas" xmlns="" xmlns:asvg="http://schemas.microsoft.com/office/drawing/2016/SVG/main" xmlns:xdr="http://schemas.openxmlformats.org/drawingml/2006/spreadsheetDrawing" r:embed="rId8"/>
              </a:ext>
            </a:extLst>
          </a:blip>
          <a:stretch>
            <a:fillRect/>
          </a:stretch>
        </p:blipFill>
        <p:spPr>
          <a:xfrm>
            <a:off x="1447800" y="914400"/>
            <a:ext cx="914400" cy="457200"/>
          </a:xfrm>
          <a:prstGeom prst="rect">
            <a:avLst/>
          </a:prstGeom>
        </p:spPr>
      </p:pic>
      <p:pic>
        <p:nvPicPr>
          <p:cNvPr id="11" name="Graphic 3" descr="Classroom with solid fill">
            <a:extLst>
              <a:ext uri="{FF2B5EF4-FFF2-40B4-BE49-F238E27FC236}">
                <a16:creationId xmlns:lc="http://schemas.openxmlformats.org/drawingml/2006/lockedCanvas" xmlns="" xmlns:a16="http://schemas.microsoft.com/office/drawing/2014/main" xmlns:xdr="http://schemas.openxmlformats.org/drawingml/2006/spreadsheetDrawing" id="{A0BF7674-8895-403D-947E-370D6EBB62C7}"/>
              </a:ext>
            </a:extLst>
          </p:cNvPr>
          <p:cNvPicPr>
            <a:picLocks noChangeAspect="1"/>
          </p:cNvPicPr>
          <p:nvPr/>
        </p:nvPicPr>
        <p:blipFill>
          <a:blip r:embed="rId9" cstate="print">
            <a:extLst>
              <a:ext uri="{28A0092B-C50C-407E-A947-70E740481C1C}">
                <a14:useLocalDpi xmlns="" xmlns:lc="http://schemas.openxmlformats.org/drawingml/2006/lockedCanvas" xmlns:a14="http://schemas.microsoft.com/office/drawing/2010/main" val="0"/>
              </a:ext>
              <a:ext uri="{96DAC541-7B7A-43D3-8B79-37D633B846F1}">
                <asvg:svgBlip xmlns:lc="http://schemas.openxmlformats.org/drawingml/2006/lockedCanvas" xmlns="" xmlns:asvg="http://schemas.microsoft.com/office/drawing/2016/SVG/main" xmlns:xdr="http://schemas.openxmlformats.org/drawingml/2006/spreadsheetDrawing" r:embed="rId6"/>
              </a:ext>
            </a:extLst>
          </a:blip>
          <a:stretch>
            <a:fillRect/>
          </a:stretch>
        </p:blipFill>
        <p:spPr>
          <a:xfrm>
            <a:off x="2514600" y="914400"/>
            <a:ext cx="838200" cy="457200"/>
          </a:xfrm>
          <a:prstGeom prst="rect">
            <a:avLst/>
          </a:prstGeom>
        </p:spPr>
      </p:pic>
      <p:pic>
        <p:nvPicPr>
          <p:cNvPr id="13" name="Graphic 13" descr="Register with solid fill">
            <a:extLst>
              <a:ext uri="{FF2B5EF4-FFF2-40B4-BE49-F238E27FC236}">
                <a16:creationId xmlns:lc="http://schemas.openxmlformats.org/drawingml/2006/lockedCanvas" xmlns="" xmlns:a16="http://schemas.microsoft.com/office/drawing/2014/main" xmlns:xdr="http://schemas.openxmlformats.org/drawingml/2006/spreadsheetDrawing" id="{01D2DB14-0A9E-DFF7-E652-42A461C5CED0}"/>
              </a:ext>
            </a:extLst>
          </p:cNvPr>
          <p:cNvPicPr>
            <a:picLocks noChangeAspect="1"/>
          </p:cNvPicPr>
          <p:nvPr/>
        </p:nvPicPr>
        <p:blipFill>
          <a:blip r:embed="rId10" cstate="print">
            <a:extLst>
              <a:ext uri="{28A0092B-C50C-407E-A947-70E740481C1C}">
                <a14:useLocalDpi xmlns="" xmlns:lc="http://schemas.openxmlformats.org/drawingml/2006/lockedCanvas" xmlns:a14="http://schemas.microsoft.com/office/drawing/2010/main" val="0"/>
              </a:ext>
              <a:ext uri="{96DAC541-7B7A-43D3-8B79-37D633B846F1}">
                <asvg:svgBlip xmlns:lc="http://schemas.openxmlformats.org/drawingml/2006/lockedCanvas" xmlns="" xmlns:asvg="http://schemas.microsoft.com/office/drawing/2016/SVG/main" xmlns:xdr="http://schemas.openxmlformats.org/drawingml/2006/spreadsheetDrawing" r:embed="rId23"/>
              </a:ext>
            </a:extLst>
          </a:blip>
          <a:stretch>
            <a:fillRect/>
          </a:stretch>
        </p:blipFill>
        <p:spPr>
          <a:xfrm>
            <a:off x="4495800" y="914400"/>
            <a:ext cx="914399" cy="457200"/>
          </a:xfrm>
          <a:prstGeom prst="rect">
            <a:avLst/>
          </a:prstGeom>
        </p:spPr>
      </p:pic>
      <p:pic>
        <p:nvPicPr>
          <p:cNvPr id="14" name="Picture 13">
            <a:extLst>
              <a:ext uri="{FF2B5EF4-FFF2-40B4-BE49-F238E27FC236}">
                <a16:creationId xmlns:lc="http://schemas.openxmlformats.org/drawingml/2006/lockedCanvas" xmlns="" xmlns:a16="http://schemas.microsoft.com/office/drawing/2014/main" xmlns:xdr="http://schemas.openxmlformats.org/drawingml/2006/spreadsheetDrawing" id="{CE81692A-9E09-4FEF-AE3F-3E5E9B9FD35C}"/>
              </a:ext>
            </a:extLst>
          </p:cNvPr>
          <p:cNvPicPr>
            <a:picLocks noChangeAspect="1" noChangeArrowheads="1"/>
          </p:cNvPicPr>
          <p:nvPr/>
        </p:nvPicPr>
        <p:blipFill>
          <a:blip r:embed="rId24">
            <a:extLst>
              <a:ext uri="{28A0092B-C50C-407E-A947-70E740481C1C}">
                <a14:useLocalDpi xmlns="" xmlns:lc="http://schemas.openxmlformats.org/drawingml/2006/lockedCanvas" xmlns:a14="http://schemas.microsoft.com/office/drawing/2010/main" val="0"/>
              </a:ext>
            </a:extLst>
          </a:blip>
          <a:srcRect/>
          <a:stretch>
            <a:fillRect/>
          </a:stretch>
        </p:blipFill>
        <p:spPr bwMode="auto">
          <a:xfrm>
            <a:off x="5486400" y="914400"/>
            <a:ext cx="914400" cy="457200"/>
          </a:xfrm>
          <a:prstGeom prst="rect">
            <a:avLst/>
          </a:prstGeom>
          <a:noFill/>
          <a:extLst>
            <a:ext uri="{909E8E84-426E-40DD-AFC4-6F175D3DCCD1}">
              <a14:hiddenFill xmlns="" xmlns:lc="http://schemas.openxmlformats.org/drawingml/2006/lockedCanvas" xmlns:a14="http://schemas.microsoft.com/office/drawing/2010/main">
                <a:solidFill>
                  <a:srgbClr val="FFFFFF"/>
                </a:solidFill>
              </a14:hiddenFill>
            </a:ext>
          </a:extLst>
        </p:spPr>
      </p:pic>
      <p:pic>
        <p:nvPicPr>
          <p:cNvPr id="15" name="Picture 14">
            <a:extLst>
              <a:ext uri="{FF2B5EF4-FFF2-40B4-BE49-F238E27FC236}">
                <a16:creationId xmlns:lc="http://schemas.openxmlformats.org/drawingml/2006/lockedCanvas" xmlns="" xmlns:a16="http://schemas.microsoft.com/office/drawing/2014/main" xmlns:xdr="http://schemas.openxmlformats.org/drawingml/2006/spreadsheetDrawing" id="{98F59AC2-BDF8-4DB8-9558-DB5B91178977}"/>
              </a:ext>
            </a:extLst>
          </p:cNvPr>
          <p:cNvPicPr>
            <a:picLocks noChangeAspect="1"/>
          </p:cNvPicPr>
          <p:nvPr/>
        </p:nvPicPr>
        <p:blipFill>
          <a:blip r:embed="rId2" cstate="print">
            <a:extLst>
              <a:ext uri="{28A0092B-C50C-407E-A947-70E740481C1C}">
                <a14:useLocalDpi xmlns="" xmlns:lc="http://schemas.openxmlformats.org/drawingml/2006/lockedCanvas" xmlns:a14="http://schemas.microsoft.com/office/drawing/2010/main" val="0"/>
              </a:ext>
            </a:extLst>
          </a:blip>
          <a:stretch>
            <a:fillRect/>
          </a:stretch>
        </p:blipFill>
        <p:spPr>
          <a:xfrm>
            <a:off x="457200" y="914400"/>
            <a:ext cx="914400" cy="457200"/>
          </a:xfrm>
          <a:prstGeom prst="rect">
            <a:avLst/>
          </a:prstGeom>
        </p:spPr>
      </p:pic>
      <p:pic>
        <p:nvPicPr>
          <p:cNvPr id="16" name="Picture 15">
            <a:extLst>
              <a:ext uri="{FF2B5EF4-FFF2-40B4-BE49-F238E27FC236}">
                <a16:creationId xmlns:lc="http://schemas.openxmlformats.org/drawingml/2006/lockedCanvas" xmlns="" xmlns:a16="http://schemas.microsoft.com/office/drawing/2014/main" xmlns:xdr="http://schemas.openxmlformats.org/drawingml/2006/spreadsheetDrawing" id="{6CFA5891-3D24-4642-AD48-A5C2D4017901}"/>
              </a:ext>
            </a:extLst>
          </p:cNvPr>
          <p:cNvPicPr>
            <a:picLocks noChangeAspect="1" noChangeArrowheads="1"/>
          </p:cNvPicPr>
          <p:nvPr/>
        </p:nvPicPr>
        <p:blipFill>
          <a:blip r:embed="rId25">
            <a:extLst>
              <a:ext uri="{28A0092B-C50C-407E-A947-70E740481C1C}">
                <a14:useLocalDpi xmlns="" xmlns:lc="http://schemas.openxmlformats.org/drawingml/2006/lockedCanvas" xmlns:a14="http://schemas.microsoft.com/office/drawing/2010/main" val="0"/>
              </a:ext>
            </a:extLst>
          </a:blip>
          <a:srcRect/>
          <a:stretch>
            <a:fillRect/>
          </a:stretch>
        </p:blipFill>
        <p:spPr bwMode="auto">
          <a:xfrm>
            <a:off x="3429000" y="5867400"/>
            <a:ext cx="914400" cy="457200"/>
          </a:xfrm>
          <a:prstGeom prst="rect">
            <a:avLst/>
          </a:prstGeom>
          <a:noFill/>
          <a:extLst>
            <a:ext uri="{909E8E84-426E-40DD-AFC4-6F175D3DCCD1}">
              <a14:hiddenFill xmlns="" xmlns:lc="http://schemas.openxmlformats.org/drawingml/2006/lockedCanvas" xmlns:a14="http://schemas.microsoft.com/office/drawing/2010/main">
                <a:solidFill>
                  <a:srgbClr val="FFFFFF"/>
                </a:solidFill>
              </a14:hiddenFill>
            </a:ext>
          </a:extLst>
        </p:spPr>
      </p:pic>
      <p:pic>
        <p:nvPicPr>
          <p:cNvPr id="17" name="Graphic 4" descr="Leaky Tap with solid fill">
            <a:extLst>
              <a:ext uri="{FF2B5EF4-FFF2-40B4-BE49-F238E27FC236}">
                <a16:creationId xmlns:lc="http://schemas.openxmlformats.org/drawingml/2006/lockedCanvas" xmlns="" xmlns:a16="http://schemas.microsoft.com/office/drawing/2014/main" xmlns:xdr="http://schemas.openxmlformats.org/drawingml/2006/spreadsheetDrawing" id="{2AA330FF-9946-4B95-9C30-E6EE2EF92ACF}"/>
              </a:ext>
            </a:extLst>
          </p:cNvPr>
          <p:cNvPicPr>
            <a:picLocks noChangeAspect="1"/>
          </p:cNvPicPr>
          <p:nvPr/>
        </p:nvPicPr>
        <p:blipFill>
          <a:blip r:embed="rId26" cstate="print">
            <a:extLst>
              <a:ext uri="{28A0092B-C50C-407E-A947-70E740481C1C}">
                <a14:useLocalDpi xmlns="" xmlns:lc="http://schemas.openxmlformats.org/drawingml/2006/lockedCanvas" xmlns:a14="http://schemas.microsoft.com/office/drawing/2010/main" val="0"/>
              </a:ext>
              <a:ext uri="{96DAC541-7B7A-43D3-8B79-37D633B846F1}">
                <asvg:svgBlip xmlns:lc="http://schemas.openxmlformats.org/drawingml/2006/lockedCanvas" xmlns="" xmlns:asvg="http://schemas.microsoft.com/office/drawing/2016/SVG/main" xmlns:xdr="http://schemas.openxmlformats.org/drawingml/2006/spreadsheetDrawing" r:embed="rId12"/>
              </a:ext>
            </a:extLst>
          </a:blip>
          <a:stretch>
            <a:fillRect/>
          </a:stretch>
        </p:blipFill>
        <p:spPr>
          <a:xfrm>
            <a:off x="3429000" y="4267200"/>
            <a:ext cx="990600" cy="457200"/>
          </a:xfrm>
          <a:prstGeom prst="rect">
            <a:avLst/>
          </a:prstGeom>
        </p:spPr>
      </p:pic>
      <p:pic>
        <p:nvPicPr>
          <p:cNvPr id="18" name="Graphic 10" descr="Gavel with solid fill">
            <a:extLst>
              <a:ext uri="{FF2B5EF4-FFF2-40B4-BE49-F238E27FC236}">
                <a16:creationId xmlns:lc="http://schemas.openxmlformats.org/drawingml/2006/lockedCanvas" xmlns="" xmlns:a16="http://schemas.microsoft.com/office/drawing/2014/main" xmlns:xdr="http://schemas.openxmlformats.org/drawingml/2006/spreadsheetDrawing" id="{AC195FD2-466E-45DF-B0A7-21D36664FFC4}"/>
              </a:ext>
            </a:extLst>
          </p:cNvPr>
          <p:cNvPicPr>
            <a:picLocks noChangeAspect="1"/>
          </p:cNvPicPr>
          <p:nvPr/>
        </p:nvPicPr>
        <p:blipFill>
          <a:blip r:embed="rId27" cstate="print">
            <a:extLst>
              <a:ext uri="{28A0092B-C50C-407E-A947-70E740481C1C}">
                <a14:useLocalDpi xmlns="" xmlns:lc="http://schemas.openxmlformats.org/drawingml/2006/lockedCanvas" xmlns:a14="http://schemas.microsoft.com/office/drawing/2010/main" val="0"/>
              </a:ext>
              <a:ext uri="{96DAC541-7B7A-43D3-8B79-37D633B846F1}">
                <asvg:svgBlip xmlns:lc="http://schemas.openxmlformats.org/drawingml/2006/lockedCanvas" xmlns="" xmlns:asvg="http://schemas.microsoft.com/office/drawing/2016/SVG/main" xmlns:xdr="http://schemas.openxmlformats.org/drawingml/2006/spreadsheetDrawing" r:embed="rId20"/>
              </a:ext>
            </a:extLst>
          </a:blip>
          <a:stretch>
            <a:fillRect/>
          </a:stretch>
        </p:blipFill>
        <p:spPr>
          <a:xfrm>
            <a:off x="2362200" y="5943600"/>
            <a:ext cx="990600" cy="457200"/>
          </a:xfrm>
          <a:prstGeom prst="rect">
            <a:avLst/>
          </a:prstGeom>
        </p:spPr>
      </p:pic>
      <p:pic>
        <p:nvPicPr>
          <p:cNvPr id="19" name="Graphic 5" descr="Crane with solid fill">
            <a:extLst>
              <a:ext uri="{FF2B5EF4-FFF2-40B4-BE49-F238E27FC236}">
                <a16:creationId xmlns:lc="http://schemas.openxmlformats.org/drawingml/2006/lockedCanvas" xmlns="" xmlns:a16="http://schemas.microsoft.com/office/drawing/2014/main" xmlns:xdr="http://schemas.openxmlformats.org/drawingml/2006/spreadsheetDrawing" id="{39E3F52F-8EBD-497E-ADFD-94082D18E45A}"/>
              </a:ext>
            </a:extLst>
          </p:cNvPr>
          <p:cNvPicPr>
            <a:picLocks noChangeAspect="1"/>
          </p:cNvPicPr>
          <p:nvPr/>
        </p:nvPicPr>
        <p:blipFill>
          <a:blip r:embed="rId28" cstate="print">
            <a:extLst>
              <a:ext uri="{28A0092B-C50C-407E-A947-70E740481C1C}">
                <a14:useLocalDpi xmlns="" xmlns:lc="http://schemas.openxmlformats.org/drawingml/2006/lockedCanvas" xmlns:a14="http://schemas.microsoft.com/office/drawing/2010/main" val="0"/>
              </a:ext>
              <a:ext uri="{96DAC541-7B7A-43D3-8B79-37D633B846F1}">
                <asvg:svgBlip xmlns:lc="http://schemas.openxmlformats.org/drawingml/2006/lockedCanvas" xmlns="" xmlns:asvg="http://schemas.microsoft.com/office/drawing/2016/SVG/main" xmlns:xdr="http://schemas.openxmlformats.org/drawingml/2006/spreadsheetDrawing" r:embed="rId14"/>
              </a:ext>
            </a:extLst>
          </a:blip>
          <a:stretch>
            <a:fillRect/>
          </a:stretch>
        </p:blipFill>
        <p:spPr>
          <a:xfrm>
            <a:off x="1371601" y="5943600"/>
            <a:ext cx="914400" cy="457200"/>
          </a:xfrm>
          <a:prstGeom prst="rect">
            <a:avLst/>
          </a:prstGeom>
        </p:spPr>
      </p:pic>
      <p:pic>
        <p:nvPicPr>
          <p:cNvPr id="20" name="Picture 19">
            <a:extLst>
              <a:ext uri="{FF2B5EF4-FFF2-40B4-BE49-F238E27FC236}">
                <a16:creationId xmlns:lc="http://schemas.openxmlformats.org/drawingml/2006/lockedCanvas" xmlns="" xmlns:a16="http://schemas.microsoft.com/office/drawing/2014/main" xmlns:xdr="http://schemas.openxmlformats.org/drawingml/2006/spreadsheetDrawing" id="{95EE6B9E-4325-4DA2-BAB5-D8EDF1BECFC8}"/>
              </a:ext>
            </a:extLst>
          </p:cNvPr>
          <p:cNvPicPr>
            <a:picLocks noChangeAspect="1"/>
          </p:cNvPicPr>
          <p:nvPr/>
        </p:nvPicPr>
        <p:blipFill>
          <a:blip r:embed="rId29">
            <a:extLst>
              <a:ext uri="{28A0092B-C50C-407E-A947-70E740481C1C}">
                <a14:useLocalDpi xmlns="" xmlns:lc="http://schemas.openxmlformats.org/drawingml/2006/lockedCanvas" xmlns:a14="http://schemas.microsoft.com/office/drawing/2010/main" val="0"/>
              </a:ext>
            </a:extLst>
          </a:blip>
          <a:stretch>
            <a:fillRect/>
          </a:stretch>
        </p:blipFill>
        <p:spPr>
          <a:xfrm>
            <a:off x="381000" y="5911850"/>
            <a:ext cx="914400" cy="488950"/>
          </a:xfrm>
          <a:prstGeom prst="rect">
            <a:avLst/>
          </a:prstGeom>
        </p:spPr>
      </p:pic>
      <p:pic>
        <p:nvPicPr>
          <p:cNvPr id="21" name="Picture 20">
            <a:extLst>
              <a:ext uri="{FF2B5EF4-FFF2-40B4-BE49-F238E27FC236}">
                <a16:creationId xmlns:lc="http://schemas.openxmlformats.org/drawingml/2006/lockedCanvas" xmlns="" xmlns:a16="http://schemas.microsoft.com/office/drawing/2014/main" xmlns:xdr="http://schemas.openxmlformats.org/drawingml/2006/spreadsheetDrawing" id="{6CFA5891-3D24-4642-AD48-A5C2D4017901}"/>
              </a:ext>
            </a:extLst>
          </p:cNvPr>
          <p:cNvPicPr>
            <a:picLocks noChangeAspect="1" noChangeArrowheads="1"/>
          </p:cNvPicPr>
          <p:nvPr/>
        </p:nvPicPr>
        <p:blipFill>
          <a:blip r:embed="rId25">
            <a:extLst>
              <a:ext uri="{28A0092B-C50C-407E-A947-70E740481C1C}">
                <a14:useLocalDpi xmlns="" xmlns:lc="http://schemas.openxmlformats.org/drawingml/2006/lockedCanvas" xmlns:a14="http://schemas.microsoft.com/office/drawing/2010/main" val="0"/>
              </a:ext>
            </a:extLst>
          </a:blip>
          <a:srcRect/>
          <a:stretch>
            <a:fillRect/>
          </a:stretch>
        </p:blipFill>
        <p:spPr bwMode="auto">
          <a:xfrm>
            <a:off x="3505200" y="2133600"/>
            <a:ext cx="914400" cy="457200"/>
          </a:xfrm>
          <a:prstGeom prst="rect">
            <a:avLst/>
          </a:prstGeom>
          <a:noFill/>
          <a:extLst>
            <a:ext uri="{909E8E84-426E-40DD-AFC4-6F175D3DCCD1}">
              <a14:hiddenFill xmlns="" xmlns:lc="http://schemas.openxmlformats.org/drawingml/2006/lockedCanvas" xmlns:a14="http://schemas.microsoft.com/office/drawing/2010/main">
                <a:solidFill>
                  <a:srgbClr val="FFFFFF"/>
                </a:solidFill>
              </a14:hiddenFill>
            </a:ext>
          </a:extLst>
        </p:spPr>
      </p:pic>
      <p:pic>
        <p:nvPicPr>
          <p:cNvPr id="22" name="Graphic 4" descr="Leaky Tap with solid fill">
            <a:extLst>
              <a:ext uri="{FF2B5EF4-FFF2-40B4-BE49-F238E27FC236}">
                <a16:creationId xmlns:lc="http://schemas.openxmlformats.org/drawingml/2006/lockedCanvas" xmlns="" xmlns:a16="http://schemas.microsoft.com/office/drawing/2014/main" xmlns:xdr="http://schemas.openxmlformats.org/drawingml/2006/spreadsheetDrawing" id="{2AA330FF-9946-4B95-9C30-E6EE2EF92ACF}"/>
              </a:ext>
            </a:extLst>
          </p:cNvPr>
          <p:cNvPicPr>
            <a:picLocks noChangeAspect="1"/>
          </p:cNvPicPr>
          <p:nvPr/>
        </p:nvPicPr>
        <p:blipFill>
          <a:blip r:embed="rId26" cstate="print">
            <a:extLst>
              <a:ext uri="{28A0092B-C50C-407E-A947-70E740481C1C}">
                <a14:useLocalDpi xmlns="" xmlns:lc="http://schemas.openxmlformats.org/drawingml/2006/lockedCanvas" xmlns:a14="http://schemas.microsoft.com/office/drawing/2010/main" val="0"/>
              </a:ext>
              <a:ext uri="{96DAC541-7B7A-43D3-8B79-37D633B846F1}">
                <asvg:svgBlip xmlns:lc="http://schemas.openxmlformats.org/drawingml/2006/lockedCanvas" xmlns="" xmlns:asvg="http://schemas.microsoft.com/office/drawing/2016/SVG/main" xmlns:xdr="http://schemas.openxmlformats.org/drawingml/2006/spreadsheetDrawing" r:embed="rId12"/>
              </a:ext>
            </a:extLst>
          </a:blip>
          <a:stretch>
            <a:fillRect/>
          </a:stretch>
        </p:blipFill>
        <p:spPr>
          <a:xfrm>
            <a:off x="3505200" y="914400"/>
            <a:ext cx="914400" cy="533400"/>
          </a:xfrm>
          <a:prstGeom prst="rect">
            <a:avLst/>
          </a:prstGeom>
        </p:spPr>
      </p:pic>
      <p:pic>
        <p:nvPicPr>
          <p:cNvPr id="23" name="Graphic 10" descr="Gavel with solid fill">
            <a:extLst>
              <a:ext uri="{FF2B5EF4-FFF2-40B4-BE49-F238E27FC236}">
                <a16:creationId xmlns:lc="http://schemas.openxmlformats.org/drawingml/2006/lockedCanvas" xmlns="" xmlns:a16="http://schemas.microsoft.com/office/drawing/2014/main" xmlns:xdr="http://schemas.openxmlformats.org/drawingml/2006/spreadsheetDrawing" id="{AC195FD2-466E-45DF-B0A7-21D36664FFC4}"/>
              </a:ext>
            </a:extLst>
          </p:cNvPr>
          <p:cNvPicPr>
            <a:picLocks noChangeAspect="1"/>
          </p:cNvPicPr>
          <p:nvPr/>
        </p:nvPicPr>
        <p:blipFill>
          <a:blip r:embed="rId27" cstate="print">
            <a:extLst>
              <a:ext uri="{28A0092B-C50C-407E-A947-70E740481C1C}">
                <a14:useLocalDpi xmlns="" xmlns:lc="http://schemas.openxmlformats.org/drawingml/2006/lockedCanvas" xmlns:a14="http://schemas.microsoft.com/office/drawing/2010/main" val="0"/>
              </a:ext>
              <a:ext uri="{96DAC541-7B7A-43D3-8B79-37D633B846F1}">
                <asvg:svgBlip xmlns:lc="http://schemas.openxmlformats.org/drawingml/2006/lockedCanvas" xmlns="" xmlns:asvg="http://schemas.microsoft.com/office/drawing/2016/SVG/main" xmlns:xdr="http://schemas.openxmlformats.org/drawingml/2006/spreadsheetDrawing" r:embed="rId20"/>
              </a:ext>
            </a:extLst>
          </a:blip>
          <a:stretch>
            <a:fillRect/>
          </a:stretch>
        </p:blipFill>
        <p:spPr>
          <a:xfrm>
            <a:off x="2438400" y="2133600"/>
            <a:ext cx="990600" cy="457200"/>
          </a:xfrm>
          <a:prstGeom prst="rect">
            <a:avLst/>
          </a:prstGeom>
        </p:spPr>
      </p:pic>
      <p:pic>
        <p:nvPicPr>
          <p:cNvPr id="24" name="Graphic 5" descr="Crane with solid fill">
            <a:extLst>
              <a:ext uri="{FF2B5EF4-FFF2-40B4-BE49-F238E27FC236}">
                <a16:creationId xmlns:lc="http://schemas.openxmlformats.org/drawingml/2006/lockedCanvas" xmlns="" xmlns:a16="http://schemas.microsoft.com/office/drawing/2014/main" xmlns:xdr="http://schemas.openxmlformats.org/drawingml/2006/spreadsheetDrawing" id="{39E3F52F-8EBD-497E-ADFD-94082D18E45A}"/>
              </a:ext>
            </a:extLst>
          </p:cNvPr>
          <p:cNvPicPr>
            <a:picLocks noChangeAspect="1"/>
          </p:cNvPicPr>
          <p:nvPr/>
        </p:nvPicPr>
        <p:blipFill>
          <a:blip r:embed="rId28" cstate="print">
            <a:extLst>
              <a:ext uri="{28A0092B-C50C-407E-A947-70E740481C1C}">
                <a14:useLocalDpi xmlns="" xmlns:lc="http://schemas.openxmlformats.org/drawingml/2006/lockedCanvas" xmlns:a14="http://schemas.microsoft.com/office/drawing/2010/main" val="0"/>
              </a:ext>
              <a:ext uri="{96DAC541-7B7A-43D3-8B79-37D633B846F1}">
                <asvg:svgBlip xmlns:lc="http://schemas.openxmlformats.org/drawingml/2006/lockedCanvas" xmlns="" xmlns:asvg="http://schemas.microsoft.com/office/drawing/2016/SVG/main" xmlns:xdr="http://schemas.openxmlformats.org/drawingml/2006/spreadsheetDrawing" r:embed="rId14"/>
              </a:ext>
            </a:extLst>
          </a:blip>
          <a:stretch>
            <a:fillRect/>
          </a:stretch>
        </p:blipFill>
        <p:spPr>
          <a:xfrm>
            <a:off x="1447800" y="2133600"/>
            <a:ext cx="916441" cy="457200"/>
          </a:xfrm>
          <a:prstGeom prst="rect">
            <a:avLst/>
          </a:prstGeom>
        </p:spPr>
      </p:pic>
      <p:pic>
        <p:nvPicPr>
          <p:cNvPr id="25" name="Picture 24">
            <a:extLst>
              <a:ext uri="{FF2B5EF4-FFF2-40B4-BE49-F238E27FC236}">
                <a16:creationId xmlns:lc="http://schemas.openxmlformats.org/drawingml/2006/lockedCanvas" xmlns="" xmlns:a16="http://schemas.microsoft.com/office/drawing/2014/main" xmlns:xdr="http://schemas.openxmlformats.org/drawingml/2006/spreadsheetDrawing" id="{95EE6B9E-4325-4DA2-BAB5-D8EDF1BECFC8}"/>
              </a:ext>
            </a:extLst>
          </p:cNvPr>
          <p:cNvPicPr>
            <a:picLocks noChangeAspect="1"/>
          </p:cNvPicPr>
          <p:nvPr/>
        </p:nvPicPr>
        <p:blipFill>
          <a:blip r:embed="rId29">
            <a:extLst>
              <a:ext uri="{28A0092B-C50C-407E-A947-70E740481C1C}">
                <a14:useLocalDpi xmlns="" xmlns:lc="http://schemas.openxmlformats.org/drawingml/2006/lockedCanvas" xmlns:a14="http://schemas.microsoft.com/office/drawing/2010/main" val="0"/>
              </a:ext>
            </a:extLst>
          </a:blip>
          <a:stretch>
            <a:fillRect/>
          </a:stretch>
        </p:blipFill>
        <p:spPr>
          <a:xfrm>
            <a:off x="457200" y="2057400"/>
            <a:ext cx="914400" cy="533400"/>
          </a:xfrm>
          <a:prstGeom prst="rect">
            <a:avLst/>
          </a:prstGeom>
        </p:spPr>
      </p:pic>
      <p:sp>
        <p:nvSpPr>
          <p:cNvPr id="26" name="Slide Number Placeholder 25"/>
          <p:cNvSpPr>
            <a:spLocks noGrp="1"/>
          </p:cNvSpPr>
          <p:nvPr>
            <p:ph type="sldNum" sz="quarter" idx="12"/>
          </p:nvPr>
        </p:nvSpPr>
        <p:spPr/>
        <p:txBody>
          <a:bodyPr/>
          <a:lstStyle/>
          <a:p>
            <a:fld id="{2268C338-59CB-4FDE-8FDE-F5FBCE55B12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09600" y="304806"/>
          <a:ext cx="5791200" cy="3337928"/>
        </p:xfrm>
        <a:graphic>
          <a:graphicData uri="http://schemas.openxmlformats.org/drawingml/2006/table">
            <a:tbl>
              <a:tblPr/>
              <a:tblGrid>
                <a:gridCol w="106750"/>
                <a:gridCol w="4243321"/>
                <a:gridCol w="1441129"/>
              </a:tblGrid>
              <a:tr h="141317">
                <a:tc>
                  <a:txBody>
                    <a:bodyPr/>
                    <a:lstStyle/>
                    <a:p>
                      <a:pPr algn="l" fontAlgn="b"/>
                      <a:r>
                        <a:rPr lang="en-US" sz="1000" b="0" i="0" u="none" strike="noStrike" dirty="0">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a:noFill/>
                    </a:lnR>
                    <a:lnT w="19050" cap="flat" cmpd="sng" algn="ctr">
                      <a:solidFill>
                        <a:srgbClr val="375623"/>
                      </a:solidFill>
                      <a:prstDash val="solid"/>
                      <a:round/>
                      <a:headEnd type="none" w="med" len="med"/>
                      <a:tailEnd type="none" w="med" len="med"/>
                    </a:lnT>
                    <a:lnB>
                      <a:noFill/>
                    </a:lnB>
                  </a:tcPr>
                </a:tc>
                <a:tc>
                  <a:txBody>
                    <a:bodyPr/>
                    <a:lstStyle/>
                    <a:p>
                      <a:pPr algn="l" fontAlgn="b"/>
                      <a:r>
                        <a:rPr lang="en-US" sz="1000" b="0" i="0" u="none" strike="noStrike">
                          <a:solidFill>
                            <a:srgbClr val="000000"/>
                          </a:solidFill>
                          <a:latin typeface="Calibri"/>
                        </a:rPr>
                        <a:t> </a:t>
                      </a:r>
                    </a:p>
                  </a:txBody>
                  <a:tcPr marL="3521" marR="3521" marT="3521"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latin typeface="Calibri"/>
                        </a:rPr>
                        <a:t> </a:t>
                      </a:r>
                    </a:p>
                  </a:txBody>
                  <a:tcPr marL="3521" marR="3521" marT="3521"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3908">
                <a:tc>
                  <a:txBody>
                    <a:bodyPr/>
                    <a:lstStyle/>
                    <a:p>
                      <a:pPr algn="l" fontAlgn="b"/>
                      <a:r>
                        <a:rPr lang="en-US" sz="10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1200" b="1" dirty="0" smtClean="0"/>
                        <a:t>HUKUMOMI GOMA DA ZA SU FI KASHE KUDADE WURIN BIYAN ALBASHI, ALAWUS DA KUMA GUDANAR DA GOMNATI</a:t>
                      </a:r>
                      <a:endParaRPr lang="en-US" sz="1200" b="1" i="0" u="none" strike="noStrike" dirty="0">
                        <a:solidFill>
                          <a:srgbClr val="000000"/>
                        </a:solidFill>
                        <a:latin typeface="Calibri"/>
                      </a:endParaRP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r>
              <a:tr h="341896">
                <a:tc>
                  <a:txBody>
                    <a:bodyPr/>
                    <a:lstStyle/>
                    <a:p>
                      <a:pPr algn="l" fontAlgn="b"/>
                      <a:r>
                        <a:rPr lang="en-US" sz="10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a:txBody>
                    <a:bodyPr/>
                    <a:lstStyle/>
                    <a:p>
                      <a:pPr algn="l" fontAlgn="ctr"/>
                      <a:r>
                        <a:rPr lang="en-US" sz="1200" b="1" i="0" u="none" strike="noStrike" dirty="0" smtClean="0">
                          <a:solidFill>
                            <a:srgbClr val="FFFFFF"/>
                          </a:solidFill>
                          <a:latin typeface="Calibri"/>
                        </a:rPr>
                        <a:t>                                   HUKUMA</a:t>
                      </a:r>
                      <a:endParaRPr lang="en-US" sz="1200" b="1" i="0" u="none" strike="noStrike" dirty="0">
                        <a:solidFill>
                          <a:srgbClr val="FFFFFF"/>
                        </a:solidFill>
                        <a:latin typeface="Calibri"/>
                      </a:endParaRP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l" fontAlgn="ctr"/>
                      <a:r>
                        <a:rPr lang="en-US" sz="1200" b="1" i="0" u="none" strike="noStrike" dirty="0" smtClean="0">
                          <a:solidFill>
                            <a:srgbClr val="FFFFFF"/>
                          </a:solidFill>
                          <a:latin typeface="Calibri"/>
                        </a:rPr>
                        <a:t>                            KASAFIN 2025</a:t>
                      </a:r>
                      <a:endParaRPr lang="en-US" sz="1200" b="1" i="0" u="none" strike="noStrike" dirty="0">
                        <a:solidFill>
                          <a:srgbClr val="FFFFFF"/>
                        </a:solidFill>
                        <a:latin typeface="Calibri"/>
                      </a:endParaRP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r>
              <a:tr h="319103">
                <a:tc>
                  <a:txBody>
                    <a:bodyPr/>
                    <a:lstStyle/>
                    <a:p>
                      <a:pPr algn="l" fontAlgn="b"/>
                      <a:r>
                        <a:rPr lang="en-US" sz="10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a:txBody>
                    <a:bodyPr/>
                    <a:lstStyle/>
                    <a:p>
                      <a:pPr algn="ctr" fontAlgn="ctr"/>
                      <a:r>
                        <a:rPr lang="en-US" sz="1000" b="1" i="0" u="none" strike="noStrike" dirty="0" err="1" smtClean="0">
                          <a:solidFill>
                            <a:srgbClr val="000000"/>
                          </a:solidFill>
                          <a:latin typeface="Calibri"/>
                        </a:rPr>
                        <a:t>Jimillar</a:t>
                      </a:r>
                      <a:r>
                        <a:rPr lang="en-US" sz="1000" b="1" i="0" u="none" strike="noStrike" dirty="0" smtClean="0">
                          <a:solidFill>
                            <a:srgbClr val="000000"/>
                          </a:solidFill>
                          <a:latin typeface="Calibri"/>
                        </a:rPr>
                        <a:t> </a:t>
                      </a:r>
                      <a:r>
                        <a:rPr lang="en-US" sz="1000" b="1" i="0" u="none" strike="noStrike" dirty="0" err="1" smtClean="0">
                          <a:solidFill>
                            <a:srgbClr val="000000"/>
                          </a:solidFill>
                          <a:latin typeface="Calibri"/>
                        </a:rPr>
                        <a:t>Kudin</a:t>
                      </a:r>
                      <a:r>
                        <a:rPr lang="en-US" sz="1000" b="1" i="0" u="none" strike="noStrike" dirty="0" smtClean="0">
                          <a:solidFill>
                            <a:srgbClr val="000000"/>
                          </a:solidFill>
                          <a:latin typeface="Calibri"/>
                        </a:rPr>
                        <a:t> </a:t>
                      </a:r>
                      <a:r>
                        <a:rPr lang="en-US" sz="1000" b="1" i="0" u="none" strike="noStrike" dirty="0" err="1" smtClean="0">
                          <a:solidFill>
                            <a:srgbClr val="000000"/>
                          </a:solidFill>
                          <a:latin typeface="Calibri"/>
                        </a:rPr>
                        <a:t>da</a:t>
                      </a:r>
                      <a:r>
                        <a:rPr lang="en-US" sz="1000" b="1" i="0" u="none" strike="noStrike" dirty="0" smtClean="0">
                          <a:solidFill>
                            <a:srgbClr val="000000"/>
                          </a:solidFill>
                          <a:latin typeface="Calibri"/>
                        </a:rPr>
                        <a:t> </a:t>
                      </a:r>
                      <a:r>
                        <a:rPr lang="en-US" sz="1000" b="1" i="0" u="none" strike="noStrike" dirty="0" err="1" smtClean="0">
                          <a:solidFill>
                            <a:srgbClr val="000000"/>
                          </a:solidFill>
                          <a:latin typeface="Calibri"/>
                        </a:rPr>
                        <a:t>za’a</a:t>
                      </a:r>
                      <a:r>
                        <a:rPr lang="en-US" sz="1000" b="1" i="0" u="none" strike="noStrike" dirty="0" smtClean="0">
                          <a:solidFill>
                            <a:srgbClr val="000000"/>
                          </a:solidFill>
                          <a:latin typeface="Calibri"/>
                        </a:rPr>
                        <a:t> </a:t>
                      </a:r>
                      <a:r>
                        <a:rPr lang="en-US" sz="1000" b="1" i="0" u="none" strike="noStrike" dirty="0" err="1" smtClean="0">
                          <a:solidFill>
                            <a:srgbClr val="000000"/>
                          </a:solidFill>
                          <a:latin typeface="Calibri"/>
                        </a:rPr>
                        <a:t>Kashe</a:t>
                      </a:r>
                      <a:endParaRPr lang="en-US" sz="1000" b="1" i="0" u="none" strike="noStrike" dirty="0">
                        <a:solidFill>
                          <a:srgbClr val="000000"/>
                        </a:solidFill>
                        <a:latin typeface="Calibri"/>
                      </a:endParaRP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59551">
                <a:tc>
                  <a:txBody>
                    <a:bodyPr/>
                    <a:lstStyle/>
                    <a:p>
                      <a:pPr algn="l" fontAlgn="b"/>
                      <a:r>
                        <a:rPr lang="en-US" sz="10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err="1" smtClean="0">
                          <a:solidFill>
                            <a:schemeClr val="tx1"/>
                          </a:solidFill>
                        </a:rPr>
                        <a:t>Ma’aikatar</a:t>
                      </a:r>
                      <a:r>
                        <a:rPr lang="en-US" sz="900" dirty="0" smtClean="0">
                          <a:solidFill>
                            <a:schemeClr val="tx1"/>
                          </a:solidFill>
                        </a:rPr>
                        <a:t> </a:t>
                      </a:r>
                      <a:r>
                        <a:rPr lang="en-US" sz="900" dirty="0" err="1" smtClean="0">
                          <a:solidFill>
                            <a:schemeClr val="tx1"/>
                          </a:solidFill>
                        </a:rPr>
                        <a:t>Kudi</a:t>
                      </a:r>
                      <a:r>
                        <a:rPr lang="en-US" sz="900" dirty="0" smtClean="0">
                          <a:solidFill>
                            <a:schemeClr val="tx1"/>
                          </a:solidFill>
                        </a:rPr>
                        <a:t> </a:t>
                      </a:r>
                      <a:r>
                        <a:rPr lang="en-US" sz="900" dirty="0" err="1" smtClean="0">
                          <a:solidFill>
                            <a:schemeClr val="tx1"/>
                          </a:solidFill>
                        </a:rPr>
                        <a:t>da</a:t>
                      </a:r>
                      <a:r>
                        <a:rPr lang="en-US" sz="900" dirty="0" smtClean="0">
                          <a:solidFill>
                            <a:schemeClr val="tx1"/>
                          </a:solidFill>
                        </a:rPr>
                        <a:t> </a:t>
                      </a:r>
                      <a:r>
                        <a:rPr lang="en-US" sz="900" dirty="0" err="1" smtClean="0">
                          <a:solidFill>
                            <a:schemeClr val="tx1"/>
                          </a:solidFill>
                        </a:rPr>
                        <a:t>Ci</a:t>
                      </a:r>
                      <a:r>
                        <a:rPr lang="en-US" sz="900" dirty="0" smtClean="0">
                          <a:solidFill>
                            <a:schemeClr val="tx1"/>
                          </a:solidFill>
                        </a:rPr>
                        <a:t> </a:t>
                      </a:r>
                      <a:r>
                        <a:rPr lang="en-US" sz="900" dirty="0" err="1" smtClean="0">
                          <a:solidFill>
                            <a:schemeClr val="tx1"/>
                          </a:solidFill>
                        </a:rPr>
                        <a:t>gaban</a:t>
                      </a:r>
                      <a:r>
                        <a:rPr lang="en-US" sz="900" dirty="0" smtClean="0">
                          <a:solidFill>
                            <a:schemeClr val="tx1"/>
                          </a:solidFill>
                        </a:rPr>
                        <a:t> </a:t>
                      </a:r>
                      <a:r>
                        <a:rPr lang="en-US" sz="900" dirty="0" err="1" smtClean="0">
                          <a:solidFill>
                            <a:schemeClr val="tx1"/>
                          </a:solidFill>
                        </a:rPr>
                        <a:t>Tattalin</a:t>
                      </a:r>
                      <a:r>
                        <a:rPr lang="en-US" sz="900" dirty="0" smtClean="0">
                          <a:solidFill>
                            <a:schemeClr val="tx1"/>
                          </a:solidFill>
                        </a:rPr>
                        <a:t> </a:t>
                      </a:r>
                      <a:r>
                        <a:rPr lang="en-US" sz="900" dirty="0" err="1" smtClean="0">
                          <a:solidFill>
                            <a:schemeClr val="tx1"/>
                          </a:solidFill>
                        </a:rPr>
                        <a:t>Arziki</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43,419,150,000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551">
                <a:tc>
                  <a:txBody>
                    <a:bodyPr/>
                    <a:lstStyle/>
                    <a:p>
                      <a:pPr algn="l" fontAlgn="b"/>
                      <a:r>
                        <a:rPr lang="en-US" sz="10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err="1" smtClean="0">
                          <a:solidFill>
                            <a:schemeClr val="tx1"/>
                          </a:solidFill>
                        </a:rPr>
                        <a:t>Ofishin</a:t>
                      </a:r>
                      <a:r>
                        <a:rPr lang="en-US" sz="900" dirty="0" smtClean="0">
                          <a:solidFill>
                            <a:schemeClr val="tx1"/>
                          </a:solidFill>
                        </a:rPr>
                        <a:t> </a:t>
                      </a:r>
                      <a:r>
                        <a:rPr lang="en-US" sz="900" dirty="0" err="1" smtClean="0">
                          <a:solidFill>
                            <a:schemeClr val="tx1"/>
                          </a:solidFill>
                        </a:rPr>
                        <a:t>Gomna</a:t>
                      </a:r>
                      <a:r>
                        <a:rPr lang="en-US" sz="900" dirty="0" smtClean="0">
                          <a:solidFill>
                            <a:schemeClr val="tx1"/>
                          </a:solidFill>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19,053,800,000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551">
                <a:tc>
                  <a:txBody>
                    <a:bodyPr/>
                    <a:lstStyle/>
                    <a:p>
                      <a:pPr algn="l" fontAlgn="b"/>
                      <a:r>
                        <a:rPr lang="en-US" sz="10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err="1" smtClean="0"/>
                        <a:t>Ma’akatar</a:t>
                      </a:r>
                      <a:r>
                        <a:rPr lang="en-US" sz="900" dirty="0" smtClean="0"/>
                        <a:t> </a:t>
                      </a:r>
                      <a:r>
                        <a:rPr lang="en-US" sz="900" dirty="0" err="1" smtClean="0"/>
                        <a:t>Lafiya</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11,335,000,000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551">
                <a:tc>
                  <a:txBody>
                    <a:bodyPr/>
                    <a:lstStyle/>
                    <a:p>
                      <a:pPr algn="l" fontAlgn="b"/>
                      <a:r>
                        <a:rPr lang="en-US" sz="10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err="1" smtClean="0">
                          <a:solidFill>
                            <a:schemeClr val="tx1"/>
                          </a:solidFill>
                        </a:rPr>
                        <a:t>Ma’aikatar</a:t>
                      </a:r>
                      <a:r>
                        <a:rPr lang="en-US" sz="900" dirty="0" smtClean="0">
                          <a:solidFill>
                            <a:schemeClr val="tx1"/>
                          </a:solidFill>
                        </a:rPr>
                        <a:t> </a:t>
                      </a:r>
                      <a:r>
                        <a:rPr lang="en-US" sz="900" dirty="0" err="1" smtClean="0">
                          <a:solidFill>
                            <a:schemeClr val="tx1"/>
                          </a:solidFill>
                        </a:rPr>
                        <a:t>Ilimi</a:t>
                      </a:r>
                      <a:r>
                        <a:rPr lang="en-US" sz="900" dirty="0" smtClean="0">
                          <a:solidFill>
                            <a:schemeClr val="tx1"/>
                          </a:solidFill>
                        </a:rPr>
                        <a:t> </a:t>
                      </a:r>
                      <a:r>
                        <a:rPr lang="en-US" sz="900" dirty="0" err="1" smtClean="0">
                          <a:solidFill>
                            <a:schemeClr val="tx1"/>
                          </a:solidFill>
                        </a:rPr>
                        <a:t>mai</a:t>
                      </a:r>
                      <a:r>
                        <a:rPr lang="en-US" sz="900" dirty="0" smtClean="0">
                          <a:solidFill>
                            <a:schemeClr val="tx1"/>
                          </a:solidFill>
                        </a:rPr>
                        <a:t> </a:t>
                      </a:r>
                      <a:r>
                        <a:rPr lang="en-US" sz="900" dirty="0" err="1" smtClean="0">
                          <a:solidFill>
                            <a:schemeClr val="tx1"/>
                          </a:solidFill>
                        </a:rPr>
                        <a:t>Zurfi</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8,344,730,000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551">
                <a:tc>
                  <a:txBody>
                    <a:bodyPr/>
                    <a:lstStyle/>
                    <a:p>
                      <a:pPr algn="l" fontAlgn="b"/>
                      <a:r>
                        <a:rPr lang="en-US" sz="10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err="1" smtClean="0">
                          <a:solidFill>
                            <a:schemeClr val="tx1"/>
                          </a:solidFill>
                        </a:rPr>
                        <a:t>Ma’aikatar</a:t>
                      </a:r>
                      <a:r>
                        <a:rPr lang="en-US" sz="900" dirty="0" smtClean="0">
                          <a:solidFill>
                            <a:schemeClr val="tx1"/>
                          </a:solidFill>
                        </a:rPr>
                        <a:t> </a:t>
                      </a:r>
                      <a:r>
                        <a:rPr lang="en-US" sz="900" dirty="0" err="1" smtClean="0">
                          <a:solidFill>
                            <a:schemeClr val="tx1"/>
                          </a:solidFill>
                        </a:rPr>
                        <a:t>Ilimi</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7,998,940,000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551">
                <a:tc>
                  <a:txBody>
                    <a:bodyPr/>
                    <a:lstStyle/>
                    <a:p>
                      <a:pPr algn="l" fontAlgn="b"/>
                      <a:r>
                        <a:rPr lang="en-US" sz="10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err="1" smtClean="0">
                          <a:solidFill>
                            <a:schemeClr val="tx1"/>
                          </a:solidFill>
                        </a:rPr>
                        <a:t>Ofishin</a:t>
                      </a:r>
                      <a:r>
                        <a:rPr lang="en-US" sz="900" dirty="0" smtClean="0">
                          <a:solidFill>
                            <a:schemeClr val="tx1"/>
                          </a:solidFill>
                        </a:rPr>
                        <a:t> </a:t>
                      </a:r>
                      <a:r>
                        <a:rPr lang="en-US" sz="900" dirty="0" err="1" smtClean="0">
                          <a:solidFill>
                            <a:schemeClr val="tx1"/>
                          </a:solidFill>
                        </a:rPr>
                        <a:t>Sakataren</a:t>
                      </a:r>
                      <a:r>
                        <a:rPr lang="en-US" sz="900" dirty="0" smtClean="0">
                          <a:solidFill>
                            <a:schemeClr val="tx1"/>
                          </a:solidFill>
                        </a:rPr>
                        <a:t> </a:t>
                      </a:r>
                      <a:r>
                        <a:rPr lang="en-US" sz="900" dirty="0" err="1" smtClean="0">
                          <a:solidFill>
                            <a:schemeClr val="tx1"/>
                          </a:solidFill>
                        </a:rPr>
                        <a:t>Gomnati</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6,159,150,000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551">
                <a:tc>
                  <a:txBody>
                    <a:bodyPr/>
                    <a:lstStyle/>
                    <a:p>
                      <a:pPr algn="l" fontAlgn="b"/>
                      <a:r>
                        <a:rPr lang="en-US" sz="10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err="1" smtClean="0">
                          <a:solidFill>
                            <a:schemeClr val="tx1"/>
                          </a:solidFill>
                        </a:rPr>
                        <a:t>Majalisar</a:t>
                      </a:r>
                      <a:r>
                        <a:rPr lang="en-US" sz="900" dirty="0" smtClean="0">
                          <a:solidFill>
                            <a:schemeClr val="tx1"/>
                          </a:solidFill>
                        </a:rPr>
                        <a:t> </a:t>
                      </a:r>
                      <a:r>
                        <a:rPr lang="en-US" sz="900" dirty="0" err="1" smtClean="0">
                          <a:solidFill>
                            <a:schemeClr val="tx1"/>
                          </a:solidFill>
                        </a:rPr>
                        <a:t>Dokokin</a:t>
                      </a:r>
                      <a:r>
                        <a:rPr lang="en-US" sz="900" dirty="0" smtClean="0">
                          <a:solidFill>
                            <a:schemeClr val="tx1"/>
                          </a:solidFill>
                        </a:rPr>
                        <a:t> </a:t>
                      </a:r>
                      <a:r>
                        <a:rPr lang="en-US" sz="900" dirty="0" err="1" smtClean="0">
                          <a:solidFill>
                            <a:schemeClr val="tx1"/>
                          </a:solidFill>
                        </a:rPr>
                        <a:t>Jiha</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6,122,400,000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551">
                <a:tc>
                  <a:txBody>
                    <a:bodyPr/>
                    <a:lstStyle/>
                    <a:p>
                      <a:pPr algn="l" fontAlgn="b"/>
                      <a:r>
                        <a:rPr lang="en-US" sz="10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err="1" smtClean="0">
                          <a:solidFill>
                            <a:schemeClr val="tx1"/>
                          </a:solidFill>
                        </a:rPr>
                        <a:t>Hukumar</a:t>
                      </a:r>
                      <a:r>
                        <a:rPr lang="en-US" sz="900" dirty="0" smtClean="0">
                          <a:solidFill>
                            <a:schemeClr val="tx1"/>
                          </a:solidFill>
                        </a:rPr>
                        <a:t> </a:t>
                      </a:r>
                      <a:r>
                        <a:rPr lang="en-US" sz="900" dirty="0" err="1" smtClean="0">
                          <a:solidFill>
                            <a:schemeClr val="tx1"/>
                          </a:solidFill>
                        </a:rPr>
                        <a:t>Hidimar</a:t>
                      </a:r>
                      <a:r>
                        <a:rPr lang="en-US" sz="900" dirty="0" smtClean="0">
                          <a:solidFill>
                            <a:schemeClr val="tx1"/>
                          </a:solidFill>
                        </a:rPr>
                        <a:t> </a:t>
                      </a:r>
                      <a:r>
                        <a:rPr lang="en-US" sz="900" dirty="0" err="1" smtClean="0">
                          <a:solidFill>
                            <a:schemeClr val="tx1"/>
                          </a:solidFill>
                        </a:rPr>
                        <a:t>ma’aikatan</a:t>
                      </a:r>
                      <a:r>
                        <a:rPr lang="en-US" sz="900" dirty="0" smtClean="0">
                          <a:solidFill>
                            <a:schemeClr val="tx1"/>
                          </a:solidFill>
                        </a:rPr>
                        <a:t> </a:t>
                      </a:r>
                      <a:r>
                        <a:rPr lang="en-US" sz="900" dirty="0" err="1" smtClean="0">
                          <a:solidFill>
                            <a:schemeClr val="tx1"/>
                          </a:solidFill>
                        </a:rPr>
                        <a:t>sharia</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2,713,670,000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551">
                <a:tc>
                  <a:txBody>
                    <a:bodyPr/>
                    <a:lstStyle/>
                    <a:p>
                      <a:pPr algn="l" fontAlgn="b"/>
                      <a:r>
                        <a:rPr lang="en-US" sz="10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err="1" smtClean="0">
                          <a:solidFill>
                            <a:schemeClr val="tx1"/>
                          </a:solidFill>
                        </a:rPr>
                        <a:t>Ma’aikatar</a:t>
                      </a:r>
                      <a:r>
                        <a:rPr lang="en-US" sz="900" dirty="0" smtClean="0">
                          <a:solidFill>
                            <a:schemeClr val="tx1"/>
                          </a:solidFill>
                        </a:rPr>
                        <a:t> </a:t>
                      </a:r>
                      <a:r>
                        <a:rPr lang="en-US" sz="900" dirty="0" err="1" smtClean="0">
                          <a:solidFill>
                            <a:schemeClr val="tx1"/>
                          </a:solidFill>
                        </a:rPr>
                        <a:t>Ruwa</a:t>
                      </a:r>
                      <a:r>
                        <a:rPr lang="en-US" sz="900" dirty="0" smtClean="0">
                          <a:solidFill>
                            <a:schemeClr val="tx1"/>
                          </a:solidFill>
                        </a:rPr>
                        <a:t>, </a:t>
                      </a:r>
                      <a:r>
                        <a:rPr lang="en-US" sz="900" dirty="0" err="1" smtClean="0">
                          <a:solidFill>
                            <a:schemeClr val="tx1"/>
                          </a:solidFill>
                        </a:rPr>
                        <a:t>Muhalli</a:t>
                      </a:r>
                      <a:r>
                        <a:rPr lang="en-US" sz="900" dirty="0" smtClean="0">
                          <a:solidFill>
                            <a:schemeClr val="tx1"/>
                          </a:solidFill>
                        </a:rPr>
                        <a:t> </a:t>
                      </a:r>
                      <a:r>
                        <a:rPr lang="en-US" sz="900" dirty="0" err="1" smtClean="0">
                          <a:solidFill>
                            <a:schemeClr val="tx1"/>
                          </a:solidFill>
                        </a:rPr>
                        <a:t>da</a:t>
                      </a:r>
                      <a:r>
                        <a:rPr lang="en-US" sz="900" dirty="0" smtClean="0">
                          <a:solidFill>
                            <a:schemeClr val="tx1"/>
                          </a:solidFill>
                        </a:rPr>
                        <a:t> </a:t>
                      </a:r>
                      <a:r>
                        <a:rPr lang="en-US" sz="900" dirty="0" err="1" smtClean="0">
                          <a:solidFill>
                            <a:schemeClr val="tx1"/>
                          </a:solidFill>
                        </a:rPr>
                        <a:t>Albarkatun</a:t>
                      </a:r>
                      <a:r>
                        <a:rPr lang="en-US" sz="900" dirty="0" smtClean="0">
                          <a:solidFill>
                            <a:schemeClr val="tx1"/>
                          </a:solidFill>
                        </a:rPr>
                        <a:t> </a:t>
                      </a:r>
                      <a:r>
                        <a:rPr lang="en-US" sz="900" dirty="0" err="1" smtClean="0">
                          <a:solidFill>
                            <a:schemeClr val="tx1"/>
                          </a:solidFill>
                        </a:rPr>
                        <a:t>Gandun</a:t>
                      </a:r>
                      <a:r>
                        <a:rPr lang="en-US" sz="900" dirty="0" smtClean="0">
                          <a:solidFill>
                            <a:schemeClr val="tx1"/>
                          </a:solidFill>
                        </a:rPr>
                        <a:t> </a:t>
                      </a:r>
                      <a:r>
                        <a:rPr lang="en-US" sz="900" dirty="0" err="1" smtClean="0">
                          <a:solidFill>
                            <a:schemeClr val="tx1"/>
                          </a:solidFill>
                        </a:rPr>
                        <a:t>Daji</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1,343,710,000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551">
                <a:tc>
                  <a:txBody>
                    <a:bodyPr/>
                    <a:lstStyle/>
                    <a:p>
                      <a:pPr algn="l" fontAlgn="b"/>
                      <a:r>
                        <a:rPr lang="en-US" sz="10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r>
                        <a:rPr lang="en-US" sz="900" dirty="0" err="1" smtClean="0">
                          <a:solidFill>
                            <a:schemeClr val="tx1"/>
                          </a:solidFill>
                        </a:rPr>
                        <a:t>Ma’aikatar</a:t>
                      </a:r>
                      <a:r>
                        <a:rPr lang="en-US" sz="900" dirty="0" smtClean="0">
                          <a:solidFill>
                            <a:schemeClr val="tx1"/>
                          </a:solidFill>
                        </a:rPr>
                        <a:t> </a:t>
                      </a:r>
                      <a:r>
                        <a:rPr lang="en-US" sz="900" dirty="0" err="1" smtClean="0">
                          <a:solidFill>
                            <a:schemeClr val="tx1"/>
                          </a:solidFill>
                        </a:rPr>
                        <a:t>Ayyuka</a:t>
                      </a:r>
                      <a:r>
                        <a:rPr lang="en-US" sz="900" dirty="0" smtClean="0">
                          <a:solidFill>
                            <a:schemeClr val="tx1"/>
                          </a:solidFill>
                        </a:rPr>
                        <a:t>, </a:t>
                      </a:r>
                      <a:r>
                        <a:rPr lang="en-US" sz="900" dirty="0" err="1" smtClean="0">
                          <a:solidFill>
                            <a:schemeClr val="tx1"/>
                          </a:solidFill>
                        </a:rPr>
                        <a:t>Gidaje</a:t>
                      </a:r>
                      <a:r>
                        <a:rPr lang="en-US" sz="900" dirty="0" smtClean="0">
                          <a:solidFill>
                            <a:schemeClr val="tx1"/>
                          </a:solidFill>
                        </a:rPr>
                        <a:t> </a:t>
                      </a:r>
                      <a:r>
                        <a:rPr lang="en-US" sz="900" dirty="0" err="1" smtClean="0">
                          <a:solidFill>
                            <a:schemeClr val="tx1"/>
                          </a:solidFill>
                        </a:rPr>
                        <a:t>da</a:t>
                      </a:r>
                      <a:r>
                        <a:rPr lang="en-US" sz="900" dirty="0" smtClean="0">
                          <a:solidFill>
                            <a:schemeClr val="tx1"/>
                          </a:solidFill>
                        </a:rPr>
                        <a:t> </a:t>
                      </a:r>
                      <a:r>
                        <a:rPr lang="en-US" sz="900" dirty="0" err="1" smtClean="0">
                          <a:solidFill>
                            <a:schemeClr val="tx1"/>
                          </a:solidFill>
                        </a:rPr>
                        <a:t>Sufuri</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1,055,035,000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551">
                <a:tc>
                  <a:txBody>
                    <a:bodyPr/>
                    <a:lstStyle/>
                    <a:p>
                      <a:pPr algn="l" fontAlgn="b"/>
                      <a:r>
                        <a:rPr lang="en-US" sz="10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dirty="0" err="1" smtClean="0">
                          <a:solidFill>
                            <a:srgbClr val="000000"/>
                          </a:solidFill>
                          <a:latin typeface="Calibri"/>
                        </a:rPr>
                        <a:t>Sauran</a:t>
                      </a:r>
                      <a:r>
                        <a:rPr lang="en-US" sz="900" b="0" i="0" u="none" strike="noStrike" dirty="0" smtClean="0">
                          <a:solidFill>
                            <a:srgbClr val="000000"/>
                          </a:solidFill>
                          <a:latin typeface="Calibri"/>
                        </a:rPr>
                        <a:t> </a:t>
                      </a:r>
                      <a:r>
                        <a:rPr lang="en-US" sz="900" b="0" i="0" u="none" strike="noStrike" dirty="0" err="1" smtClean="0">
                          <a:solidFill>
                            <a:srgbClr val="000000"/>
                          </a:solidFill>
                          <a:latin typeface="Calibri"/>
                        </a:rPr>
                        <a:t>Hukumomi</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b="0" i="0" u="none" strike="noStrike" dirty="0" smtClean="0">
                          <a:solidFill>
                            <a:srgbClr val="000000"/>
                          </a:solidFill>
                          <a:latin typeface="+mn-lt"/>
                        </a:rPr>
                        <a:t>8,459,130,000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1399">
                <a:tc>
                  <a:txBody>
                    <a:bodyPr/>
                    <a:lstStyle/>
                    <a:p>
                      <a:pPr algn="l" fontAlgn="b"/>
                      <a:r>
                        <a:rPr lang="en-US" sz="1000" b="0" i="0" u="none" strike="noStrike" dirty="0">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1" i="0" u="none" strike="noStrike" dirty="0" err="1" smtClean="0">
                          <a:solidFill>
                            <a:srgbClr val="000000"/>
                          </a:solidFill>
                          <a:latin typeface="+mn-lt"/>
                        </a:rPr>
                        <a:t>Jimillar</a:t>
                      </a:r>
                      <a:r>
                        <a:rPr lang="en-US" sz="1200" b="1" i="0" u="none" strike="noStrike" baseline="0" dirty="0" smtClean="0">
                          <a:solidFill>
                            <a:srgbClr val="000000"/>
                          </a:solidFill>
                          <a:latin typeface="+mn-lt"/>
                        </a:rPr>
                        <a:t> </a:t>
                      </a:r>
                      <a:r>
                        <a:rPr lang="en-US" sz="1200" b="1" i="0" u="none" strike="noStrike" baseline="0" dirty="0" err="1" smtClean="0">
                          <a:solidFill>
                            <a:srgbClr val="000000"/>
                          </a:solidFill>
                          <a:latin typeface="+mn-lt"/>
                        </a:rPr>
                        <a:t>Kudin</a:t>
                      </a:r>
                      <a:r>
                        <a:rPr lang="en-US" sz="1200" b="1" i="0" u="none" strike="noStrike" baseline="0" dirty="0" smtClean="0">
                          <a:solidFill>
                            <a:srgbClr val="000000"/>
                          </a:solidFill>
                          <a:latin typeface="+mn-lt"/>
                        </a:rPr>
                        <a:t> </a:t>
                      </a:r>
                      <a:r>
                        <a:rPr lang="en-US" sz="1200" b="1" i="0" u="none" strike="noStrike" baseline="0" dirty="0" err="1" smtClean="0">
                          <a:solidFill>
                            <a:srgbClr val="000000"/>
                          </a:solidFill>
                          <a:latin typeface="+mn-lt"/>
                        </a:rPr>
                        <a:t>da</a:t>
                      </a:r>
                      <a:r>
                        <a:rPr lang="en-US" sz="1200" b="1" i="0" u="none" strike="noStrike" baseline="0" dirty="0" smtClean="0">
                          <a:solidFill>
                            <a:srgbClr val="000000"/>
                          </a:solidFill>
                          <a:latin typeface="+mn-lt"/>
                        </a:rPr>
                        <a:t> </a:t>
                      </a:r>
                      <a:r>
                        <a:rPr lang="en-US" sz="1200" b="1" i="0" u="none" strike="noStrike" baseline="0" dirty="0" err="1" smtClean="0">
                          <a:solidFill>
                            <a:srgbClr val="000000"/>
                          </a:solidFill>
                          <a:latin typeface="+mn-lt"/>
                        </a:rPr>
                        <a:t>za’a</a:t>
                      </a:r>
                      <a:r>
                        <a:rPr lang="en-US" sz="1200" b="1" i="0" u="none" strike="noStrike" baseline="0" dirty="0" smtClean="0">
                          <a:solidFill>
                            <a:srgbClr val="000000"/>
                          </a:solidFill>
                          <a:latin typeface="+mn-lt"/>
                        </a:rPr>
                        <a:t> </a:t>
                      </a:r>
                      <a:r>
                        <a:rPr lang="en-US" sz="1200" b="1" i="0" u="none" strike="noStrike" baseline="0" dirty="0" err="1" smtClean="0">
                          <a:solidFill>
                            <a:srgbClr val="000000"/>
                          </a:solidFill>
                          <a:latin typeface="+mn-lt"/>
                        </a:rPr>
                        <a:t>Kashe</a:t>
                      </a:r>
                      <a:endParaRPr lang="en-US" sz="12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baseline="0" dirty="0" smtClean="0">
                          <a:solidFill>
                            <a:srgbClr val="000000"/>
                          </a:solidFill>
                          <a:latin typeface="Calibri"/>
                        </a:rPr>
                        <a:t>                 </a:t>
                      </a:r>
                      <a:r>
                        <a:rPr lang="en-US" sz="1200" b="1" i="0" u="none" strike="noStrike" dirty="0" smtClean="0">
                          <a:solidFill>
                            <a:srgbClr val="000000"/>
                          </a:solidFill>
                          <a:latin typeface="Calibri"/>
                        </a:rPr>
                        <a:t>116,004,715,000</a:t>
                      </a:r>
                      <a:endParaRPr lang="en-US" sz="12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4" name="Table 3"/>
          <p:cNvGraphicFramePr>
            <a:graphicFrameLocks noGrp="1"/>
          </p:cNvGraphicFramePr>
          <p:nvPr/>
        </p:nvGraphicFramePr>
        <p:xfrm>
          <a:off x="533400" y="3733800"/>
          <a:ext cx="6019800" cy="3940887"/>
        </p:xfrm>
        <a:graphic>
          <a:graphicData uri="http://schemas.openxmlformats.org/drawingml/2006/table">
            <a:tbl>
              <a:tblPr/>
              <a:tblGrid>
                <a:gridCol w="110964"/>
                <a:gridCol w="4410821"/>
                <a:gridCol w="1498015"/>
              </a:tblGrid>
              <a:tr h="127205">
                <a:tc>
                  <a:txBody>
                    <a:bodyPr/>
                    <a:lstStyle/>
                    <a:p>
                      <a:pPr algn="l" fontAlgn="b"/>
                      <a:r>
                        <a:rPr lang="en-US" sz="1000" b="0" i="0" u="none" strike="noStrike" dirty="0">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a:noFill/>
                    </a:lnR>
                    <a:lnT w="19050" cap="flat" cmpd="sng" algn="ctr">
                      <a:solidFill>
                        <a:srgbClr val="375623"/>
                      </a:solidFill>
                      <a:prstDash val="solid"/>
                      <a:round/>
                      <a:headEnd type="none" w="med" len="med"/>
                      <a:tailEnd type="none" w="med" len="med"/>
                    </a:lnT>
                    <a:lnB>
                      <a:noFill/>
                    </a:lnB>
                  </a:tcPr>
                </a:tc>
                <a:tc>
                  <a:txBody>
                    <a:bodyPr/>
                    <a:lstStyle/>
                    <a:p>
                      <a:pPr algn="l" fontAlgn="b"/>
                      <a:r>
                        <a:rPr lang="en-US" sz="1000" b="0" i="0" u="none" strike="noStrike" dirty="0">
                          <a:solidFill>
                            <a:srgbClr val="000000"/>
                          </a:solidFill>
                          <a:latin typeface="Calibri"/>
                        </a:rPr>
                        <a:t> </a:t>
                      </a:r>
                    </a:p>
                  </a:txBody>
                  <a:tcPr marL="3521" marR="3521" marT="3521"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latin typeface="Calibri"/>
                        </a:rPr>
                        <a:t> </a:t>
                      </a:r>
                    </a:p>
                  </a:txBody>
                  <a:tcPr marL="3521" marR="3521" marT="3521"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0601">
                <a:tc>
                  <a:txBody>
                    <a:bodyPr/>
                    <a:lstStyle/>
                    <a:p>
                      <a:pPr algn="l" fontAlgn="b"/>
                      <a:r>
                        <a:rPr lang="en-US" sz="10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1200" b="1" dirty="0" smtClean="0"/>
                        <a:t>HUKUMOMI GOMA DA ZA SU FI KASHE KUDADE A KAN MANYAN AYYUKA</a:t>
                      </a:r>
                      <a:endParaRPr lang="en-US" sz="1200" b="1" i="0" u="none" strike="noStrike" dirty="0">
                        <a:solidFill>
                          <a:srgbClr val="000000"/>
                        </a:solidFill>
                        <a:latin typeface="Calibri"/>
                      </a:endParaRP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r>
              <a:tr h="281925">
                <a:tc>
                  <a:txBody>
                    <a:bodyPr/>
                    <a:lstStyle/>
                    <a:p>
                      <a:pPr algn="l" fontAlgn="b"/>
                      <a:r>
                        <a:rPr lang="en-US" sz="1000" b="0" i="0" u="none" strike="noStrike" dirty="0">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a:txBody>
                    <a:bodyPr/>
                    <a:lstStyle/>
                    <a:p>
                      <a:pPr algn="l" fontAlgn="ctr"/>
                      <a:r>
                        <a:rPr lang="en-US" sz="1200" b="1" i="0" u="none" strike="noStrike" baseline="0" dirty="0" smtClean="0">
                          <a:solidFill>
                            <a:srgbClr val="FFFFFF"/>
                          </a:solidFill>
                          <a:latin typeface="Calibri"/>
                        </a:rPr>
                        <a:t>                                    </a:t>
                      </a:r>
                      <a:r>
                        <a:rPr lang="en-US" sz="1200" b="1" i="0" u="none" strike="noStrike" dirty="0" smtClean="0">
                          <a:solidFill>
                            <a:srgbClr val="FFFFFF"/>
                          </a:solidFill>
                          <a:latin typeface="Calibri"/>
                        </a:rPr>
                        <a:t>  HUKUMA</a:t>
                      </a:r>
                      <a:endParaRPr lang="en-US" sz="1200" b="1" i="0" u="none" strike="noStrike" dirty="0">
                        <a:solidFill>
                          <a:srgbClr val="FFFFFF"/>
                        </a:solidFill>
                        <a:latin typeface="Calibri"/>
                      </a:endParaRP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l" fontAlgn="ctr"/>
                      <a:r>
                        <a:rPr lang="en-US" sz="1200" b="1" i="0" u="none" strike="noStrike" dirty="0" smtClean="0">
                          <a:solidFill>
                            <a:srgbClr val="FFFFFF"/>
                          </a:solidFill>
                          <a:latin typeface="Calibri"/>
                        </a:rPr>
                        <a:t>                                       KASAFIN 2025</a:t>
                      </a:r>
                      <a:endParaRPr lang="en-US" sz="1200" b="1" i="0" u="none" strike="noStrike" dirty="0">
                        <a:solidFill>
                          <a:srgbClr val="FFFFFF"/>
                        </a:solidFill>
                        <a:latin typeface="Calibri"/>
                      </a:endParaRP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r>
              <a:tr h="263130">
                <a:tc>
                  <a:txBody>
                    <a:bodyPr/>
                    <a:lstStyle/>
                    <a:p>
                      <a:pPr algn="l" fontAlgn="b"/>
                      <a:r>
                        <a:rPr lang="en-US" sz="10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a:txBody>
                    <a:bodyPr/>
                    <a:lstStyle/>
                    <a:p>
                      <a:pPr algn="ctr" fontAlgn="ctr"/>
                      <a:r>
                        <a:rPr lang="en-US" sz="1000" b="1" i="0" u="none" strike="noStrike" dirty="0" err="1" smtClean="0">
                          <a:solidFill>
                            <a:srgbClr val="000000"/>
                          </a:solidFill>
                          <a:latin typeface="Calibri"/>
                        </a:rPr>
                        <a:t>Kudin</a:t>
                      </a:r>
                      <a:r>
                        <a:rPr lang="en-US" sz="1000" b="1" i="0" u="none" strike="noStrike" dirty="0" smtClean="0">
                          <a:solidFill>
                            <a:srgbClr val="000000"/>
                          </a:solidFill>
                          <a:latin typeface="Calibri"/>
                        </a:rPr>
                        <a:t> </a:t>
                      </a:r>
                      <a:r>
                        <a:rPr lang="en-US" sz="1000" b="1" i="0" u="none" strike="noStrike" dirty="0" err="1" smtClean="0">
                          <a:solidFill>
                            <a:srgbClr val="000000"/>
                          </a:solidFill>
                          <a:latin typeface="Calibri"/>
                        </a:rPr>
                        <a:t>da</a:t>
                      </a:r>
                      <a:r>
                        <a:rPr lang="en-US" sz="1000" b="1" i="0" u="none" strike="noStrike" dirty="0" smtClean="0">
                          <a:solidFill>
                            <a:srgbClr val="000000"/>
                          </a:solidFill>
                          <a:latin typeface="Calibri"/>
                        </a:rPr>
                        <a:t> </a:t>
                      </a:r>
                      <a:r>
                        <a:rPr lang="en-US" sz="1000" b="1" i="0" u="none" strike="noStrike" dirty="0" err="1" smtClean="0">
                          <a:solidFill>
                            <a:srgbClr val="000000"/>
                          </a:solidFill>
                          <a:latin typeface="Calibri"/>
                        </a:rPr>
                        <a:t>za’a</a:t>
                      </a:r>
                      <a:r>
                        <a:rPr lang="en-US" sz="1000" b="1" i="0" u="none" strike="noStrike" dirty="0" smtClean="0">
                          <a:solidFill>
                            <a:srgbClr val="000000"/>
                          </a:solidFill>
                          <a:latin typeface="Calibri"/>
                        </a:rPr>
                        <a:t> </a:t>
                      </a:r>
                      <a:r>
                        <a:rPr lang="en-US" sz="1000" b="1" i="0" u="none" strike="noStrike" dirty="0" err="1" smtClean="0">
                          <a:solidFill>
                            <a:srgbClr val="000000"/>
                          </a:solidFill>
                          <a:latin typeface="Calibri"/>
                        </a:rPr>
                        <a:t>kashe</a:t>
                      </a:r>
                      <a:endParaRPr lang="en-US" sz="1000" b="1" i="0" u="none" strike="noStrike" dirty="0">
                        <a:solidFill>
                          <a:srgbClr val="000000"/>
                        </a:solidFill>
                        <a:latin typeface="Calibri"/>
                      </a:endParaRP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51538">
                <a:tc>
                  <a:txBody>
                    <a:bodyPr/>
                    <a:lstStyle/>
                    <a:p>
                      <a:pPr algn="l" fontAlgn="b"/>
                      <a:r>
                        <a:rPr lang="en-US" sz="10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r>
                        <a:rPr lang="en-US" sz="900" dirty="0" smtClean="0">
                          <a:solidFill>
                            <a:schemeClr val="tx1"/>
                          </a:solidFill>
                        </a:rPr>
                        <a:t> </a:t>
                      </a:r>
                      <a:r>
                        <a:rPr lang="en-US" sz="900" dirty="0" err="1" smtClean="0">
                          <a:solidFill>
                            <a:schemeClr val="tx1"/>
                          </a:solidFill>
                        </a:rPr>
                        <a:t>Ma’aikatar</a:t>
                      </a:r>
                      <a:r>
                        <a:rPr lang="en-US" sz="900" dirty="0" smtClean="0">
                          <a:solidFill>
                            <a:schemeClr val="tx1"/>
                          </a:solidFill>
                        </a:rPr>
                        <a:t> </a:t>
                      </a:r>
                      <a:r>
                        <a:rPr lang="en-US" sz="900" dirty="0" err="1" smtClean="0">
                          <a:solidFill>
                            <a:schemeClr val="tx1"/>
                          </a:solidFill>
                        </a:rPr>
                        <a:t>Ayyuka</a:t>
                      </a:r>
                      <a:r>
                        <a:rPr lang="en-US" sz="900" dirty="0" smtClean="0">
                          <a:solidFill>
                            <a:schemeClr val="tx1"/>
                          </a:solidFill>
                        </a:rPr>
                        <a:t>, </a:t>
                      </a:r>
                      <a:r>
                        <a:rPr lang="en-US" sz="900" dirty="0" err="1" smtClean="0">
                          <a:solidFill>
                            <a:schemeClr val="tx1"/>
                          </a:solidFill>
                        </a:rPr>
                        <a:t>Gidaje</a:t>
                      </a:r>
                      <a:r>
                        <a:rPr lang="en-US" sz="900" dirty="0" smtClean="0">
                          <a:solidFill>
                            <a:schemeClr val="tx1"/>
                          </a:solidFill>
                        </a:rPr>
                        <a:t> </a:t>
                      </a:r>
                      <a:r>
                        <a:rPr lang="en-US" sz="900" dirty="0" err="1" smtClean="0">
                          <a:solidFill>
                            <a:schemeClr val="tx1"/>
                          </a:solidFill>
                        </a:rPr>
                        <a:t>da</a:t>
                      </a:r>
                      <a:r>
                        <a:rPr lang="en-US" sz="900" dirty="0" smtClean="0">
                          <a:solidFill>
                            <a:schemeClr val="tx1"/>
                          </a:solidFill>
                        </a:rPr>
                        <a:t> </a:t>
                      </a:r>
                      <a:r>
                        <a:rPr lang="en-US" sz="900" dirty="0" err="1" smtClean="0">
                          <a:solidFill>
                            <a:schemeClr val="tx1"/>
                          </a:solidFill>
                        </a:rPr>
                        <a:t>Sufuri</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84,415,500,000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1538">
                <a:tc>
                  <a:txBody>
                    <a:bodyPr/>
                    <a:lstStyle/>
                    <a:p>
                      <a:pPr algn="l" fontAlgn="b"/>
                      <a:r>
                        <a:rPr lang="en-US" sz="1000" b="0" i="0" u="none" strike="noStrike" dirty="0">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err="1" smtClean="0">
                          <a:solidFill>
                            <a:schemeClr val="tx1"/>
                          </a:solidFill>
                        </a:rPr>
                        <a:t>Ma’aikatar</a:t>
                      </a:r>
                      <a:r>
                        <a:rPr lang="en-US" sz="900" dirty="0" smtClean="0">
                          <a:solidFill>
                            <a:schemeClr val="tx1"/>
                          </a:solidFill>
                        </a:rPr>
                        <a:t> </a:t>
                      </a:r>
                      <a:r>
                        <a:rPr lang="en-US" sz="900" dirty="0" err="1" smtClean="0">
                          <a:solidFill>
                            <a:schemeClr val="tx1"/>
                          </a:solidFill>
                        </a:rPr>
                        <a:t>Ruwa</a:t>
                      </a:r>
                      <a:r>
                        <a:rPr lang="en-US" sz="900" dirty="0" smtClean="0">
                          <a:solidFill>
                            <a:schemeClr val="tx1"/>
                          </a:solidFill>
                        </a:rPr>
                        <a:t>, </a:t>
                      </a:r>
                      <a:r>
                        <a:rPr lang="en-US" sz="900" dirty="0" err="1" smtClean="0">
                          <a:solidFill>
                            <a:schemeClr val="tx1"/>
                          </a:solidFill>
                        </a:rPr>
                        <a:t>Muhalli</a:t>
                      </a:r>
                      <a:r>
                        <a:rPr lang="en-US" sz="900" dirty="0" smtClean="0">
                          <a:solidFill>
                            <a:schemeClr val="tx1"/>
                          </a:solidFill>
                        </a:rPr>
                        <a:t> </a:t>
                      </a:r>
                      <a:r>
                        <a:rPr lang="en-US" sz="900" dirty="0" err="1" smtClean="0">
                          <a:solidFill>
                            <a:schemeClr val="tx1"/>
                          </a:solidFill>
                        </a:rPr>
                        <a:t>da</a:t>
                      </a:r>
                      <a:r>
                        <a:rPr lang="en-US" sz="900" dirty="0" smtClean="0">
                          <a:solidFill>
                            <a:schemeClr val="tx1"/>
                          </a:solidFill>
                        </a:rPr>
                        <a:t> </a:t>
                      </a:r>
                      <a:r>
                        <a:rPr lang="en-US" sz="900" dirty="0" err="1" smtClean="0">
                          <a:solidFill>
                            <a:schemeClr val="tx1"/>
                          </a:solidFill>
                        </a:rPr>
                        <a:t>Albarkatun</a:t>
                      </a:r>
                      <a:r>
                        <a:rPr lang="en-US" sz="900" dirty="0" smtClean="0">
                          <a:solidFill>
                            <a:schemeClr val="tx1"/>
                          </a:solidFill>
                        </a:rPr>
                        <a:t> </a:t>
                      </a:r>
                      <a:r>
                        <a:rPr lang="en-US" sz="900" dirty="0" err="1" smtClean="0">
                          <a:solidFill>
                            <a:schemeClr val="tx1"/>
                          </a:solidFill>
                        </a:rPr>
                        <a:t>Gandun</a:t>
                      </a:r>
                      <a:r>
                        <a:rPr lang="en-US" sz="900" dirty="0" smtClean="0">
                          <a:solidFill>
                            <a:schemeClr val="tx1"/>
                          </a:solidFill>
                        </a:rPr>
                        <a:t> </a:t>
                      </a:r>
                      <a:r>
                        <a:rPr lang="en-US" sz="900" dirty="0" err="1" smtClean="0">
                          <a:solidFill>
                            <a:schemeClr val="tx1"/>
                          </a:solidFill>
                        </a:rPr>
                        <a:t>Daji</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b="0" i="0" u="none" strike="noStrike" dirty="0" smtClean="0">
                          <a:solidFill>
                            <a:srgbClr val="000000"/>
                          </a:solidFill>
                          <a:latin typeface="Calibri"/>
                        </a:rPr>
                        <a:t> </a:t>
                      </a:r>
                      <a:r>
                        <a:rPr lang="en-US" sz="900" dirty="0" smtClean="0"/>
                        <a:t>57,784,500,000</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1538">
                <a:tc>
                  <a:txBody>
                    <a:bodyPr/>
                    <a:lstStyle/>
                    <a:p>
                      <a:pPr algn="l" fontAlgn="b"/>
                      <a:r>
                        <a:rPr lang="en-US" sz="1000" b="0" i="0" u="none" strike="noStrike" dirty="0">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err="1" smtClean="0">
                          <a:solidFill>
                            <a:schemeClr val="tx1"/>
                          </a:solidFill>
                        </a:rPr>
                        <a:t>Ma’aikatar</a:t>
                      </a:r>
                      <a:r>
                        <a:rPr lang="en-US" sz="900" dirty="0" smtClean="0">
                          <a:solidFill>
                            <a:schemeClr val="tx1"/>
                          </a:solidFill>
                        </a:rPr>
                        <a:t> </a:t>
                      </a:r>
                      <a:r>
                        <a:rPr lang="en-US" sz="900" dirty="0" err="1" smtClean="0">
                          <a:solidFill>
                            <a:schemeClr val="tx1"/>
                          </a:solidFill>
                        </a:rPr>
                        <a:t>Ilimi</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25,242,500,000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1538">
                <a:tc>
                  <a:txBody>
                    <a:bodyPr/>
                    <a:lstStyle/>
                    <a:p>
                      <a:pPr algn="l" fontAlgn="b"/>
                      <a:r>
                        <a:rPr lang="en-US" sz="1000" b="0" i="0" u="none" strike="noStrike" dirty="0">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err="1" smtClean="0">
                          <a:solidFill>
                            <a:schemeClr val="tx1"/>
                          </a:solidFill>
                        </a:rPr>
                        <a:t>Ma’aikatar</a:t>
                      </a:r>
                      <a:r>
                        <a:rPr lang="en-US" sz="900" dirty="0" smtClean="0">
                          <a:solidFill>
                            <a:schemeClr val="tx1"/>
                          </a:solidFill>
                        </a:rPr>
                        <a:t> </a:t>
                      </a:r>
                      <a:r>
                        <a:rPr lang="en-US" sz="900" dirty="0" err="1" smtClean="0">
                          <a:solidFill>
                            <a:schemeClr val="tx1"/>
                          </a:solidFill>
                        </a:rPr>
                        <a:t>Lafiya</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21,456,185,000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1538">
                <a:tc>
                  <a:txBody>
                    <a:bodyPr/>
                    <a:lstStyle/>
                    <a:p>
                      <a:pPr algn="l" fontAlgn="b"/>
                      <a:r>
                        <a:rPr lang="en-US" sz="1000" b="0" i="0" u="none" strike="noStrike" dirty="0">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err="1" smtClean="0">
                          <a:solidFill>
                            <a:schemeClr val="tx1"/>
                          </a:solidFill>
                        </a:rPr>
                        <a:t>Ma’aikatar</a:t>
                      </a:r>
                      <a:r>
                        <a:rPr lang="en-US" sz="900" dirty="0" smtClean="0">
                          <a:solidFill>
                            <a:schemeClr val="tx1"/>
                          </a:solidFill>
                        </a:rPr>
                        <a:t> </a:t>
                      </a:r>
                      <a:r>
                        <a:rPr lang="en-US" sz="900" dirty="0" err="1" smtClean="0">
                          <a:solidFill>
                            <a:schemeClr val="tx1"/>
                          </a:solidFill>
                        </a:rPr>
                        <a:t>Kudi</a:t>
                      </a:r>
                      <a:r>
                        <a:rPr lang="en-US" sz="900" dirty="0" smtClean="0">
                          <a:solidFill>
                            <a:schemeClr val="tx1"/>
                          </a:solidFill>
                        </a:rPr>
                        <a:t> </a:t>
                      </a:r>
                      <a:r>
                        <a:rPr lang="en-US" sz="900" dirty="0" err="1" smtClean="0">
                          <a:solidFill>
                            <a:schemeClr val="tx1"/>
                          </a:solidFill>
                        </a:rPr>
                        <a:t>da</a:t>
                      </a:r>
                      <a:r>
                        <a:rPr lang="en-US" sz="900" dirty="0" smtClean="0">
                          <a:solidFill>
                            <a:schemeClr val="tx1"/>
                          </a:solidFill>
                        </a:rPr>
                        <a:t> </a:t>
                      </a:r>
                      <a:r>
                        <a:rPr lang="en-US" sz="900" dirty="0" err="1" smtClean="0">
                          <a:solidFill>
                            <a:schemeClr val="tx1"/>
                          </a:solidFill>
                        </a:rPr>
                        <a:t>Ci</a:t>
                      </a:r>
                      <a:r>
                        <a:rPr lang="en-US" sz="900" dirty="0" smtClean="0">
                          <a:solidFill>
                            <a:schemeClr val="tx1"/>
                          </a:solidFill>
                        </a:rPr>
                        <a:t> </a:t>
                      </a:r>
                      <a:r>
                        <a:rPr lang="en-US" sz="900" dirty="0" err="1" smtClean="0">
                          <a:solidFill>
                            <a:schemeClr val="tx1"/>
                          </a:solidFill>
                        </a:rPr>
                        <a:t>gaban</a:t>
                      </a:r>
                      <a:r>
                        <a:rPr lang="en-US" sz="900" dirty="0" smtClean="0">
                          <a:solidFill>
                            <a:schemeClr val="tx1"/>
                          </a:solidFill>
                        </a:rPr>
                        <a:t> </a:t>
                      </a:r>
                      <a:r>
                        <a:rPr lang="en-US" sz="900" dirty="0" err="1" smtClean="0">
                          <a:solidFill>
                            <a:schemeClr val="tx1"/>
                          </a:solidFill>
                        </a:rPr>
                        <a:t>Tattalin</a:t>
                      </a:r>
                      <a:r>
                        <a:rPr lang="en-US" sz="900" dirty="0" smtClean="0">
                          <a:solidFill>
                            <a:schemeClr val="tx1"/>
                          </a:solidFill>
                        </a:rPr>
                        <a:t> </a:t>
                      </a:r>
                      <a:r>
                        <a:rPr lang="en-US" sz="900" dirty="0" err="1" smtClean="0">
                          <a:solidFill>
                            <a:schemeClr val="tx1"/>
                          </a:solidFill>
                        </a:rPr>
                        <a:t>Arziki</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14,055,000,000 </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565">
                <a:tc>
                  <a:txBody>
                    <a:bodyPr/>
                    <a:lstStyle/>
                    <a:p>
                      <a:pPr algn="l" fontAlgn="b"/>
                      <a:r>
                        <a:rPr lang="en-US" sz="1000" b="0" i="0" u="none" strike="noStrike" dirty="0">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r>
                        <a:rPr lang="en-US" sz="900" dirty="0" err="1" smtClean="0">
                          <a:solidFill>
                            <a:schemeClr val="tx1"/>
                          </a:solidFill>
                        </a:rPr>
                        <a:t>Ma’aikatar</a:t>
                      </a:r>
                      <a:r>
                        <a:rPr lang="en-US" sz="900" dirty="0" smtClean="0">
                          <a:solidFill>
                            <a:schemeClr val="tx1"/>
                          </a:solidFill>
                        </a:rPr>
                        <a:t> </a:t>
                      </a:r>
                      <a:r>
                        <a:rPr lang="en-US" sz="900" dirty="0" err="1" smtClean="0">
                          <a:solidFill>
                            <a:schemeClr val="tx1"/>
                          </a:solidFill>
                        </a:rPr>
                        <a:t>Ilimi</a:t>
                      </a:r>
                      <a:r>
                        <a:rPr lang="en-US" sz="900" dirty="0" smtClean="0">
                          <a:solidFill>
                            <a:schemeClr val="tx1"/>
                          </a:solidFill>
                        </a:rPr>
                        <a:t> </a:t>
                      </a:r>
                      <a:r>
                        <a:rPr lang="en-US" sz="900" dirty="0" err="1" smtClean="0">
                          <a:solidFill>
                            <a:schemeClr val="tx1"/>
                          </a:solidFill>
                        </a:rPr>
                        <a:t>mai</a:t>
                      </a:r>
                      <a:r>
                        <a:rPr lang="en-US" sz="900" dirty="0" smtClean="0">
                          <a:solidFill>
                            <a:schemeClr val="tx1"/>
                          </a:solidFill>
                        </a:rPr>
                        <a:t> </a:t>
                      </a:r>
                      <a:r>
                        <a:rPr lang="en-US" sz="900" dirty="0" err="1" smtClean="0">
                          <a:solidFill>
                            <a:schemeClr val="tx1"/>
                          </a:solidFill>
                        </a:rPr>
                        <a:t>Zurfi</a:t>
                      </a:r>
                      <a:endParaRPr lang="en-US" sz="900" dirty="0"/>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900" dirty="0" smtClean="0"/>
                        <a:t>                             12,069,000,000</a:t>
                      </a:r>
                      <a:endParaRPr lang="en-US" sz="900" dirty="0"/>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1538">
                <a:tc>
                  <a:txBody>
                    <a:bodyPr/>
                    <a:lstStyle/>
                    <a:p>
                      <a:pPr algn="l" fontAlgn="b"/>
                      <a:r>
                        <a:rPr lang="en-US" sz="1000" b="0" i="0" u="none" strike="noStrike" dirty="0">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r>
                        <a:rPr lang="en-US" sz="900" dirty="0" err="1" smtClean="0">
                          <a:solidFill>
                            <a:schemeClr val="tx1"/>
                          </a:solidFill>
                        </a:rPr>
                        <a:t>Ma’aikatar</a:t>
                      </a:r>
                      <a:r>
                        <a:rPr lang="en-US" sz="900" dirty="0" smtClean="0">
                          <a:solidFill>
                            <a:schemeClr val="tx1"/>
                          </a:solidFill>
                        </a:rPr>
                        <a:t> </a:t>
                      </a:r>
                      <a:r>
                        <a:rPr lang="en-US" sz="900" dirty="0" err="1" smtClean="0">
                          <a:solidFill>
                            <a:schemeClr val="tx1"/>
                          </a:solidFill>
                        </a:rPr>
                        <a:t>Noma</a:t>
                      </a:r>
                      <a:r>
                        <a:rPr lang="en-US" sz="900" dirty="0" smtClean="0">
                          <a:solidFill>
                            <a:schemeClr val="tx1"/>
                          </a:solidFill>
                        </a:rPr>
                        <a:t>, Kula </a:t>
                      </a:r>
                      <a:r>
                        <a:rPr lang="en-US" sz="900" dirty="0" err="1" smtClean="0">
                          <a:solidFill>
                            <a:schemeClr val="tx1"/>
                          </a:solidFill>
                        </a:rPr>
                        <a:t>da</a:t>
                      </a:r>
                      <a:r>
                        <a:rPr lang="en-US" sz="900" dirty="0" smtClean="0">
                          <a:solidFill>
                            <a:schemeClr val="tx1"/>
                          </a:solidFill>
                        </a:rPr>
                        <a:t> </a:t>
                      </a:r>
                      <a:r>
                        <a:rPr lang="en-US" sz="900" dirty="0" err="1" smtClean="0">
                          <a:solidFill>
                            <a:schemeClr val="tx1"/>
                          </a:solidFill>
                        </a:rPr>
                        <a:t>Dabbobi</a:t>
                      </a:r>
                      <a:r>
                        <a:rPr lang="en-US" sz="900" dirty="0" smtClean="0">
                          <a:solidFill>
                            <a:schemeClr val="tx1"/>
                          </a:solidFill>
                        </a:rPr>
                        <a:t> </a:t>
                      </a:r>
                      <a:r>
                        <a:rPr lang="en-US" sz="900" dirty="0" err="1" smtClean="0">
                          <a:solidFill>
                            <a:schemeClr val="tx1"/>
                          </a:solidFill>
                        </a:rPr>
                        <a:t>da</a:t>
                      </a:r>
                      <a:r>
                        <a:rPr lang="en-US" sz="900" dirty="0" smtClean="0">
                          <a:solidFill>
                            <a:schemeClr val="tx1"/>
                          </a:solidFill>
                        </a:rPr>
                        <a:t> </a:t>
                      </a:r>
                      <a:r>
                        <a:rPr lang="en-US" sz="900" dirty="0" err="1" smtClean="0">
                          <a:solidFill>
                            <a:schemeClr val="tx1"/>
                          </a:solidFill>
                        </a:rPr>
                        <a:t>Kungiyoyin</a:t>
                      </a:r>
                      <a:r>
                        <a:rPr lang="en-US" sz="900" dirty="0" smtClean="0">
                          <a:solidFill>
                            <a:schemeClr val="tx1"/>
                          </a:solidFill>
                        </a:rPr>
                        <a:t> Gama </a:t>
                      </a:r>
                      <a:r>
                        <a:rPr lang="en-US" sz="900" dirty="0" err="1" smtClean="0">
                          <a:solidFill>
                            <a:schemeClr val="tx1"/>
                          </a:solidFill>
                        </a:rPr>
                        <a:t>kai</a:t>
                      </a:r>
                      <a:r>
                        <a:rPr lang="en-US" sz="900" dirty="0" smtClean="0">
                          <a:solidFill>
                            <a:schemeClr val="tx1"/>
                          </a:solidFill>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Calibri"/>
                        </a:rPr>
                        <a:t>                    </a:t>
                      </a:r>
                      <a:r>
                        <a:rPr lang="en-US" sz="900" b="0" i="0" u="none" strike="noStrike" dirty="0" smtClean="0">
                          <a:solidFill>
                            <a:srgbClr val="000000"/>
                          </a:solidFill>
                          <a:latin typeface="Calibri"/>
                        </a:rPr>
                        <a:t>         </a:t>
                      </a:r>
                      <a:r>
                        <a:rPr lang="en-US" sz="900" dirty="0" smtClean="0"/>
                        <a:t>11,884,000,000</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1538">
                <a:tc>
                  <a:txBody>
                    <a:bodyPr/>
                    <a:lstStyle/>
                    <a:p>
                      <a:pPr algn="l" fontAlgn="b"/>
                      <a:r>
                        <a:rPr lang="en-US" sz="1000" b="0" i="0" u="none" strike="noStrike" dirty="0">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err="1" smtClean="0"/>
                        <a:t>Ofishin</a:t>
                      </a:r>
                      <a:r>
                        <a:rPr lang="en-US" sz="900" baseline="0" dirty="0" smtClean="0"/>
                        <a:t> </a:t>
                      </a:r>
                      <a:r>
                        <a:rPr lang="en-US" sz="900" baseline="0" dirty="0" err="1" smtClean="0"/>
                        <a:t>Gommna</a:t>
                      </a:r>
                      <a:r>
                        <a:rPr lang="en-US" sz="900" dirty="0" smtClean="0"/>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latin typeface="Calibri"/>
                        </a:rPr>
                        <a:t>                             </a:t>
                      </a:r>
                      <a:r>
                        <a:rPr lang="en-US" sz="900" b="0" i="0" u="none" strike="noStrike" dirty="0" smtClean="0">
                          <a:solidFill>
                            <a:srgbClr val="000000"/>
                          </a:solidFill>
                          <a:latin typeface="Calibri"/>
                        </a:rPr>
                        <a:t>         </a:t>
                      </a:r>
                      <a:r>
                        <a:rPr lang="en-US" sz="900" dirty="0" smtClean="0"/>
                        <a:t>5,019,500,000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1538">
                <a:tc>
                  <a:txBody>
                    <a:bodyPr/>
                    <a:lstStyle/>
                    <a:p>
                      <a:pPr algn="l" fontAlgn="b"/>
                      <a:r>
                        <a:rPr lang="en-US" sz="1000" b="0" i="0" u="none" strike="noStrike" dirty="0">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r>
                        <a:rPr lang="en-US" sz="900" dirty="0" err="1" smtClean="0">
                          <a:solidFill>
                            <a:schemeClr val="tx1"/>
                          </a:solidFill>
                        </a:rPr>
                        <a:t>Ma’aikatar</a:t>
                      </a:r>
                      <a:r>
                        <a:rPr lang="en-US" sz="900" dirty="0" smtClean="0">
                          <a:solidFill>
                            <a:schemeClr val="tx1"/>
                          </a:solidFill>
                        </a:rPr>
                        <a:t> </a:t>
                      </a:r>
                      <a:r>
                        <a:rPr lang="en-US" sz="900" dirty="0" err="1" smtClean="0">
                          <a:solidFill>
                            <a:schemeClr val="tx1"/>
                          </a:solidFill>
                        </a:rPr>
                        <a:t>Ciniki</a:t>
                      </a:r>
                      <a:r>
                        <a:rPr lang="en-US" sz="900" dirty="0" smtClean="0">
                          <a:solidFill>
                            <a:schemeClr val="tx1"/>
                          </a:solidFill>
                        </a:rPr>
                        <a:t>, </a:t>
                      </a:r>
                      <a:r>
                        <a:rPr lang="en-US" sz="900" dirty="0" err="1" smtClean="0">
                          <a:solidFill>
                            <a:schemeClr val="tx1"/>
                          </a:solidFill>
                        </a:rPr>
                        <a:t>Masana’antu</a:t>
                      </a:r>
                      <a:r>
                        <a:rPr lang="en-US" sz="900" dirty="0" smtClean="0">
                          <a:solidFill>
                            <a:schemeClr val="tx1"/>
                          </a:solidFill>
                        </a:rPr>
                        <a:t> </a:t>
                      </a:r>
                      <a:r>
                        <a:rPr lang="en-US" sz="900" dirty="0" err="1" smtClean="0">
                          <a:solidFill>
                            <a:schemeClr val="tx1"/>
                          </a:solidFill>
                        </a:rPr>
                        <a:t>da</a:t>
                      </a:r>
                      <a:r>
                        <a:rPr lang="en-US" sz="900" dirty="0" smtClean="0">
                          <a:solidFill>
                            <a:schemeClr val="tx1"/>
                          </a:solidFill>
                        </a:rPr>
                        <a:t> </a:t>
                      </a:r>
                      <a:r>
                        <a:rPr lang="en-US" sz="900" dirty="0" err="1" smtClean="0">
                          <a:solidFill>
                            <a:schemeClr val="tx1"/>
                          </a:solidFill>
                        </a:rPr>
                        <a:t>Yawon</a:t>
                      </a:r>
                      <a:r>
                        <a:rPr lang="en-US" sz="900" dirty="0" smtClean="0">
                          <a:solidFill>
                            <a:schemeClr val="tx1"/>
                          </a:solidFill>
                        </a:rPr>
                        <a:t> </a:t>
                      </a:r>
                      <a:r>
                        <a:rPr lang="en-US" sz="900" dirty="0" err="1" smtClean="0">
                          <a:solidFill>
                            <a:schemeClr val="tx1"/>
                          </a:solidFill>
                        </a:rPr>
                        <a:t>Bude</a:t>
                      </a:r>
                      <a:r>
                        <a:rPr lang="en-US" sz="900" dirty="0" smtClean="0">
                          <a:solidFill>
                            <a:schemeClr val="tx1"/>
                          </a:solidFill>
                        </a:rPr>
                        <a:t> </a:t>
                      </a:r>
                      <a:r>
                        <a:rPr lang="en-US" sz="900" dirty="0" err="1" smtClean="0">
                          <a:solidFill>
                            <a:schemeClr val="tx1"/>
                          </a:solidFill>
                        </a:rPr>
                        <a:t>Ido</a:t>
                      </a:r>
                      <a:r>
                        <a:rPr lang="en-US" sz="900" dirty="0" smtClean="0"/>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latin typeface="Calibri"/>
                        </a:rPr>
                        <a:t>                              </a:t>
                      </a:r>
                      <a:r>
                        <a:rPr lang="en-US" sz="900" b="0" i="0" u="none" strike="noStrike" dirty="0" smtClean="0">
                          <a:solidFill>
                            <a:srgbClr val="000000"/>
                          </a:solidFill>
                          <a:latin typeface="Calibri"/>
                        </a:rPr>
                        <a:t>        </a:t>
                      </a:r>
                      <a:r>
                        <a:rPr lang="en-US" sz="900" dirty="0" smtClean="0"/>
                        <a:t>4,052,000,000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565">
                <a:tc>
                  <a:txBody>
                    <a:bodyPr/>
                    <a:lstStyle/>
                    <a:p>
                      <a:pPr algn="l" fontAlgn="b"/>
                      <a:r>
                        <a:rPr lang="en-US" sz="1000" b="0" i="0" u="none" strike="noStrike" dirty="0">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err="1" smtClean="0"/>
                        <a:t>Ma’aikatar</a:t>
                      </a:r>
                      <a:r>
                        <a:rPr lang="en-US" sz="900" dirty="0" smtClean="0"/>
                        <a:t> </a:t>
                      </a:r>
                      <a:r>
                        <a:rPr lang="en-US" sz="900" dirty="0" err="1" smtClean="0"/>
                        <a:t>Kasafin</a:t>
                      </a:r>
                      <a:r>
                        <a:rPr lang="en-US" sz="900" dirty="0" smtClean="0"/>
                        <a:t> </a:t>
                      </a:r>
                      <a:r>
                        <a:rPr lang="en-US" sz="900" dirty="0" err="1" smtClean="0"/>
                        <a:t>Kudi</a:t>
                      </a:r>
                      <a:r>
                        <a:rPr lang="en-US" sz="900" dirty="0" smtClean="0"/>
                        <a:t> </a:t>
                      </a:r>
                      <a:r>
                        <a:rPr lang="en-US" sz="900" dirty="0" err="1" smtClean="0"/>
                        <a:t>da</a:t>
                      </a:r>
                      <a:r>
                        <a:rPr lang="en-US" sz="900" dirty="0" smtClean="0"/>
                        <a:t> </a:t>
                      </a:r>
                      <a:r>
                        <a:rPr lang="en-US" sz="900" dirty="0" err="1" smtClean="0"/>
                        <a:t>Tsara</a:t>
                      </a:r>
                      <a:r>
                        <a:rPr lang="en-US" sz="900" baseline="0" dirty="0" smtClean="0"/>
                        <a:t> </a:t>
                      </a:r>
                      <a:r>
                        <a:rPr lang="en-US" sz="900" baseline="0" dirty="0" err="1" smtClean="0"/>
                        <a:t>Tattalin</a:t>
                      </a:r>
                      <a:r>
                        <a:rPr lang="en-US" sz="900" baseline="0" dirty="0" smtClean="0"/>
                        <a:t> </a:t>
                      </a:r>
                      <a:r>
                        <a:rPr lang="en-US" sz="900" baseline="0" dirty="0" err="1" smtClean="0"/>
                        <a:t>Arziki</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dirty="0" smtClean="0"/>
                        <a:t>                               3,040,000,000</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565">
                <a:tc>
                  <a:txBody>
                    <a:bodyPr/>
                    <a:lstStyle/>
                    <a:p>
                      <a:pPr algn="l" fontAlgn="b"/>
                      <a:r>
                        <a:rPr lang="en-US" sz="1000" b="0" i="0" u="none" strike="noStrike" dirty="0">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dirty="0" err="1" smtClean="0">
                          <a:solidFill>
                            <a:srgbClr val="000000"/>
                          </a:solidFill>
                          <a:latin typeface="Calibri"/>
                        </a:rPr>
                        <a:t>Sauran</a:t>
                      </a:r>
                      <a:r>
                        <a:rPr lang="en-US" sz="900" b="0" i="0" u="none" strike="noStrike" baseline="0" dirty="0" smtClean="0">
                          <a:solidFill>
                            <a:srgbClr val="000000"/>
                          </a:solidFill>
                          <a:latin typeface="Calibri"/>
                        </a:rPr>
                        <a:t> </a:t>
                      </a:r>
                      <a:r>
                        <a:rPr lang="en-US" sz="900" b="0" i="0" u="none" strike="noStrike" baseline="0" dirty="0" err="1" smtClean="0">
                          <a:solidFill>
                            <a:srgbClr val="000000"/>
                          </a:solidFill>
                          <a:latin typeface="Calibri"/>
                        </a:rPr>
                        <a:t>Hukumomi</a:t>
                      </a:r>
                      <a:r>
                        <a:rPr lang="en-US" sz="900" b="0" i="0" u="none" strike="noStrike" baseline="0"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smtClean="0">
                          <a:solidFill>
                            <a:srgbClr val="000000"/>
                          </a:solidFill>
                          <a:latin typeface="+mn-lt"/>
                        </a:rPr>
                        <a:t>                            14,879,600,000</a:t>
                      </a:r>
                      <a:r>
                        <a:rPr lang="en-US" sz="900" b="0" i="0" u="none" strike="noStrike" dirty="0" smtClean="0">
                          <a:solidFill>
                            <a:srgbClr val="000000"/>
                          </a:solidFill>
                          <a:latin typeface="Calibri"/>
                        </a:rPr>
                        <a:t>                     </a:t>
                      </a:r>
                      <a:r>
                        <a:rPr lang="en-US" sz="900" b="0" i="0" u="none" strike="noStrike" dirty="0" smtClean="0">
                          <a:solidFill>
                            <a:srgbClr val="000000"/>
                          </a:solidFill>
                          <a:latin typeface="+mn-lt"/>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1538">
                <a:tc>
                  <a:txBody>
                    <a:bodyPr/>
                    <a:lstStyle/>
                    <a:p>
                      <a:pPr algn="l" fontAlgn="b"/>
                      <a:r>
                        <a:rPr lang="en-US" sz="1000" b="0" i="0" u="none" strike="noStrike" dirty="0">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1" i="0" u="none" strike="noStrike" dirty="0" err="1" smtClean="0">
                          <a:solidFill>
                            <a:srgbClr val="000000"/>
                          </a:solidFill>
                          <a:latin typeface="Calibri"/>
                        </a:rPr>
                        <a:t>Jimillar</a:t>
                      </a:r>
                      <a:r>
                        <a:rPr lang="en-US" sz="1200" b="1" i="0" u="none" strike="noStrike" baseline="0" dirty="0" smtClean="0">
                          <a:solidFill>
                            <a:srgbClr val="000000"/>
                          </a:solidFill>
                          <a:latin typeface="Calibri"/>
                        </a:rPr>
                        <a:t> </a:t>
                      </a:r>
                      <a:r>
                        <a:rPr lang="en-US" sz="1200" b="1" i="0" u="none" strike="noStrike" baseline="0" dirty="0" err="1" smtClean="0">
                          <a:solidFill>
                            <a:srgbClr val="000000"/>
                          </a:solidFill>
                          <a:latin typeface="Calibri"/>
                        </a:rPr>
                        <a:t>Kudin</a:t>
                      </a:r>
                      <a:r>
                        <a:rPr lang="en-US" sz="1200" b="1" i="0" u="none" strike="noStrike" baseline="0" dirty="0" smtClean="0">
                          <a:solidFill>
                            <a:srgbClr val="000000"/>
                          </a:solidFill>
                          <a:latin typeface="Calibri"/>
                        </a:rPr>
                        <a:t> </a:t>
                      </a:r>
                      <a:r>
                        <a:rPr lang="en-US" sz="1200" b="1" i="0" u="none" strike="noStrike" baseline="0" dirty="0" err="1" smtClean="0">
                          <a:solidFill>
                            <a:srgbClr val="000000"/>
                          </a:solidFill>
                          <a:latin typeface="Calibri"/>
                        </a:rPr>
                        <a:t>da</a:t>
                      </a:r>
                      <a:r>
                        <a:rPr lang="en-US" sz="1200" b="1" i="0" u="none" strike="noStrike" baseline="0" dirty="0" smtClean="0">
                          <a:solidFill>
                            <a:srgbClr val="000000"/>
                          </a:solidFill>
                          <a:latin typeface="Calibri"/>
                        </a:rPr>
                        <a:t> </a:t>
                      </a:r>
                      <a:r>
                        <a:rPr lang="en-US" sz="1200" b="1" i="0" u="none" strike="noStrike" baseline="0" dirty="0" err="1" smtClean="0">
                          <a:solidFill>
                            <a:srgbClr val="000000"/>
                          </a:solidFill>
                          <a:latin typeface="Calibri"/>
                        </a:rPr>
                        <a:t>za’a</a:t>
                      </a:r>
                      <a:r>
                        <a:rPr lang="en-US" sz="1200" b="1" i="0" u="none" strike="noStrike" baseline="0" dirty="0" smtClean="0">
                          <a:solidFill>
                            <a:srgbClr val="000000"/>
                          </a:solidFill>
                          <a:latin typeface="Calibri"/>
                        </a:rPr>
                        <a:t> </a:t>
                      </a:r>
                      <a:r>
                        <a:rPr lang="en-US" sz="1200" b="1" i="0" u="none" strike="noStrike" baseline="0" dirty="0" err="1" smtClean="0">
                          <a:solidFill>
                            <a:srgbClr val="000000"/>
                          </a:solidFill>
                          <a:latin typeface="Calibri"/>
                        </a:rPr>
                        <a:t>Kashe</a:t>
                      </a:r>
                      <a:endParaRPr lang="en-US" sz="12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      </a:t>
                      </a:r>
                      <a:r>
                        <a:rPr lang="en-US" sz="1200" b="0" i="0" u="none" strike="noStrike" dirty="0" smtClean="0">
                          <a:solidFill>
                            <a:srgbClr val="000000"/>
                          </a:solidFill>
                          <a:latin typeface="Calibri"/>
                        </a:rPr>
                        <a:t>                     </a:t>
                      </a:r>
                      <a:r>
                        <a:rPr lang="en-US" sz="1200" b="1" i="0" u="none" strike="noStrike" dirty="0" smtClean="0">
                          <a:solidFill>
                            <a:srgbClr val="000000"/>
                          </a:solidFill>
                          <a:latin typeface="Calibri"/>
                        </a:rPr>
                        <a:t>253,897,785,000</a:t>
                      </a:r>
                      <a:endParaRPr lang="en-US" sz="12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2"/>
          </p:nvPr>
        </p:nvSpPr>
        <p:spPr/>
        <p:txBody>
          <a:bodyPr/>
          <a:lstStyle/>
          <a:p>
            <a:fld id="{2268C338-59CB-4FDE-8FDE-F5FBCE55B12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152400"/>
            <a:ext cx="6781800" cy="830997"/>
          </a:xfrm>
          <a:prstGeom prst="rect">
            <a:avLst/>
          </a:prstGeom>
          <a:noFill/>
        </p:spPr>
        <p:txBody>
          <a:bodyPr wrap="square" rtlCol="0">
            <a:spAutoFit/>
          </a:bodyPr>
          <a:lstStyle/>
          <a:p>
            <a:r>
              <a:rPr lang="en-US" sz="2400" b="1" dirty="0" err="1" smtClean="0"/>
              <a:t>Wassu</a:t>
            </a:r>
            <a:r>
              <a:rPr lang="en-US" sz="2400" b="1" dirty="0" smtClean="0"/>
              <a:t> </a:t>
            </a:r>
            <a:r>
              <a:rPr lang="en-US" sz="2400" b="1" dirty="0" err="1" smtClean="0"/>
              <a:t>daga</a:t>
            </a:r>
            <a:r>
              <a:rPr lang="en-US" sz="2400" b="1" dirty="0" smtClean="0"/>
              <a:t> </a:t>
            </a:r>
            <a:r>
              <a:rPr lang="en-US" sz="2400" b="1" dirty="0" err="1" smtClean="0"/>
              <a:t>Ayyukan</a:t>
            </a:r>
            <a:r>
              <a:rPr lang="en-US" sz="2400" b="1" dirty="0" smtClean="0"/>
              <a:t> </a:t>
            </a:r>
            <a:r>
              <a:rPr lang="en-US" sz="2400" b="1" dirty="0" err="1" smtClean="0"/>
              <a:t>da</a:t>
            </a:r>
            <a:r>
              <a:rPr lang="en-US" sz="2400" b="1" dirty="0" smtClean="0"/>
              <a:t> </a:t>
            </a:r>
            <a:r>
              <a:rPr lang="en-US" sz="2400" b="1" dirty="0" err="1" smtClean="0"/>
              <a:t>Al’umma</a:t>
            </a:r>
            <a:r>
              <a:rPr lang="en-US" sz="2400" b="1" dirty="0" smtClean="0"/>
              <a:t> </a:t>
            </a:r>
            <a:r>
              <a:rPr lang="en-US" sz="2400" b="1" dirty="0" err="1" smtClean="0"/>
              <a:t>suke</a:t>
            </a:r>
            <a:r>
              <a:rPr lang="en-US" sz="2400" b="1" dirty="0" smtClean="0"/>
              <a:t> </a:t>
            </a:r>
            <a:r>
              <a:rPr lang="en-US" sz="2400" b="1" dirty="0" err="1" smtClean="0"/>
              <a:t>Bukata</a:t>
            </a:r>
            <a:r>
              <a:rPr lang="en-US" sz="2400" b="1" dirty="0" smtClean="0"/>
              <a:t> a </a:t>
            </a:r>
            <a:r>
              <a:rPr lang="en-US" sz="2400" b="1" dirty="0" err="1" smtClean="0"/>
              <a:t>sanya</a:t>
            </a:r>
            <a:r>
              <a:rPr lang="en-US" sz="2400" b="1" dirty="0" smtClean="0"/>
              <a:t> </a:t>
            </a:r>
            <a:r>
              <a:rPr lang="en-US" sz="2400" b="1" dirty="0" err="1" smtClean="0"/>
              <a:t>musu</a:t>
            </a:r>
            <a:r>
              <a:rPr lang="en-US" sz="2400" b="1" dirty="0" smtClean="0"/>
              <a:t> a </a:t>
            </a:r>
            <a:r>
              <a:rPr lang="en-US" sz="2400" b="1" dirty="0" err="1" smtClean="0"/>
              <a:t>kasafin</a:t>
            </a:r>
            <a:r>
              <a:rPr lang="en-US" sz="2400" b="1" dirty="0" smtClean="0"/>
              <a:t> 2025</a:t>
            </a:r>
            <a:endParaRPr lang="en-US" sz="2400" b="1" dirty="0"/>
          </a:p>
        </p:txBody>
      </p:sp>
      <p:graphicFrame>
        <p:nvGraphicFramePr>
          <p:cNvPr id="6" name="TextBox 2">
            <a:extLst>
              <a:ext uri="{FF2B5EF4-FFF2-40B4-BE49-F238E27FC236}">
                <a16:creationId xmlns:a16="http://schemas.microsoft.com/office/drawing/2014/main" xmlns="" id="{4969F078-F327-8BB3-E570-1D7B476E4E59}"/>
              </a:ext>
            </a:extLst>
          </p:cNvPr>
          <p:cNvGraphicFramePr/>
          <p:nvPr>
            <p:extLst>
              <p:ext uri="{D42A27DB-BD31-4B8C-83A1-F6EECF244321}">
                <p14:modId xmlns:p14="http://schemas.microsoft.com/office/powerpoint/2010/main" xmlns="" val="3258076043"/>
              </p:ext>
            </p:extLst>
          </p:nvPr>
        </p:nvGraphicFramePr>
        <p:xfrm>
          <a:off x="381000" y="685800"/>
          <a:ext cx="6096000" cy="6705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0F1454F9-C897-4627-A4BE-961C8932026F}"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06430" y="0"/>
            <a:ext cx="5728209" cy="646331"/>
          </a:xfrm>
          <a:prstGeom prst="rect">
            <a:avLst/>
          </a:prstGeom>
          <a:noFill/>
        </p:spPr>
        <p:txBody>
          <a:bodyPr wrap="square" rtlCol="0">
            <a:spAutoFit/>
          </a:bodyPr>
          <a:lstStyle/>
          <a:p>
            <a:pPr algn="ctr"/>
            <a:r>
              <a:rPr lang="en-US" b="1" dirty="0" err="1" smtClean="0">
                <a:solidFill>
                  <a:srgbClr val="000000"/>
                </a:solidFill>
                <a:latin typeface="Tahoma" panose="020B0604030504040204" pitchFamily="34" charset="0"/>
              </a:rPr>
              <a:t>Damar</a:t>
            </a:r>
            <a:r>
              <a:rPr lang="en-US" b="1" dirty="0" smtClean="0">
                <a:solidFill>
                  <a:srgbClr val="000000"/>
                </a:solidFill>
                <a:latin typeface="Tahoma" panose="020B0604030504040204" pitchFamily="34" charset="0"/>
              </a:rPr>
              <a:t> da </a:t>
            </a:r>
            <a:r>
              <a:rPr lang="en-US" b="1" dirty="0" err="1" smtClean="0">
                <a:solidFill>
                  <a:srgbClr val="000000"/>
                </a:solidFill>
                <a:latin typeface="Tahoma" panose="020B0604030504040204" pitchFamily="34" charset="0"/>
              </a:rPr>
              <a:t>Al’umma</a:t>
            </a:r>
            <a:r>
              <a:rPr lang="en-US" b="1" dirty="0" smtClean="0">
                <a:solidFill>
                  <a:srgbClr val="000000"/>
                </a:solidFill>
                <a:latin typeface="Tahoma" panose="020B0604030504040204" pitchFamily="34" charset="0"/>
              </a:rPr>
              <a:t> </a:t>
            </a:r>
            <a:r>
              <a:rPr lang="en-US" b="1" dirty="0" err="1" smtClean="0">
                <a:solidFill>
                  <a:srgbClr val="000000"/>
                </a:solidFill>
                <a:latin typeface="Tahoma" panose="020B0604030504040204" pitchFamily="34" charset="0"/>
              </a:rPr>
              <a:t>keda</a:t>
            </a:r>
            <a:r>
              <a:rPr lang="en-US" b="1" dirty="0" smtClean="0">
                <a:solidFill>
                  <a:srgbClr val="000000"/>
                </a:solidFill>
                <a:latin typeface="Tahoma" panose="020B0604030504040204" pitchFamily="34" charset="0"/>
              </a:rPr>
              <a:t> </a:t>
            </a:r>
            <a:r>
              <a:rPr lang="en-US" b="1" dirty="0" err="1" smtClean="0">
                <a:solidFill>
                  <a:srgbClr val="000000"/>
                </a:solidFill>
                <a:latin typeface="Tahoma" panose="020B0604030504040204" pitchFamily="34" charset="0"/>
              </a:rPr>
              <a:t>ita</a:t>
            </a:r>
            <a:r>
              <a:rPr lang="en-US" b="1" dirty="0" smtClean="0">
                <a:solidFill>
                  <a:srgbClr val="000000"/>
                </a:solidFill>
                <a:latin typeface="Tahoma" panose="020B0604030504040204" pitchFamily="34" charset="0"/>
              </a:rPr>
              <a:t> </a:t>
            </a:r>
            <a:r>
              <a:rPr lang="en-US" b="1" dirty="0" err="1" smtClean="0">
                <a:solidFill>
                  <a:srgbClr val="000000"/>
                </a:solidFill>
                <a:latin typeface="Tahoma" panose="020B0604030504040204" pitchFamily="34" charset="0"/>
              </a:rPr>
              <a:t>Domin</a:t>
            </a:r>
            <a:r>
              <a:rPr lang="en-US" b="1" dirty="0" smtClean="0">
                <a:solidFill>
                  <a:srgbClr val="000000"/>
                </a:solidFill>
                <a:latin typeface="Tahoma" panose="020B0604030504040204" pitchFamily="34" charset="0"/>
              </a:rPr>
              <a:t> </a:t>
            </a:r>
            <a:r>
              <a:rPr lang="en-US" b="1" dirty="0" err="1" smtClean="0">
                <a:solidFill>
                  <a:srgbClr val="000000"/>
                </a:solidFill>
                <a:latin typeface="Tahoma" panose="020B0604030504040204" pitchFamily="34" charset="0"/>
              </a:rPr>
              <a:t>Bada</a:t>
            </a:r>
            <a:r>
              <a:rPr lang="en-US" b="1" dirty="0" smtClean="0">
                <a:solidFill>
                  <a:srgbClr val="000000"/>
                </a:solidFill>
                <a:latin typeface="Tahoma" panose="020B0604030504040204" pitchFamily="34" charset="0"/>
              </a:rPr>
              <a:t> </a:t>
            </a:r>
            <a:r>
              <a:rPr lang="en-US" b="1" dirty="0" err="1" smtClean="0">
                <a:solidFill>
                  <a:srgbClr val="000000"/>
                </a:solidFill>
                <a:latin typeface="Tahoma" panose="020B0604030504040204" pitchFamily="34" charset="0"/>
              </a:rPr>
              <a:t>Gudumawa</a:t>
            </a:r>
            <a:r>
              <a:rPr lang="en-US" b="1" dirty="0" smtClean="0">
                <a:solidFill>
                  <a:srgbClr val="000000"/>
                </a:solidFill>
                <a:latin typeface="Tahoma" panose="020B0604030504040204" pitchFamily="34" charset="0"/>
              </a:rPr>
              <a:t> a </a:t>
            </a:r>
            <a:r>
              <a:rPr lang="en-US" b="1" dirty="0" err="1" smtClean="0">
                <a:solidFill>
                  <a:srgbClr val="000000"/>
                </a:solidFill>
                <a:latin typeface="Tahoma" panose="020B0604030504040204" pitchFamily="34" charset="0"/>
              </a:rPr>
              <a:t>Kasafin</a:t>
            </a:r>
            <a:r>
              <a:rPr lang="en-US" b="1" dirty="0" smtClean="0">
                <a:solidFill>
                  <a:srgbClr val="000000"/>
                </a:solidFill>
                <a:latin typeface="Tahoma" panose="020B0604030504040204" pitchFamily="34" charset="0"/>
              </a:rPr>
              <a:t> </a:t>
            </a:r>
            <a:r>
              <a:rPr lang="en-US" b="1" i="0" dirty="0" smtClean="0">
                <a:solidFill>
                  <a:srgbClr val="000000"/>
                </a:solidFill>
                <a:effectLst/>
                <a:latin typeface="Tahoma" panose="020B0604030504040204" pitchFamily="34" charset="0"/>
              </a:rPr>
              <a:t>2025</a:t>
            </a:r>
            <a:endParaRPr lang="en-US" b="1" dirty="0"/>
          </a:p>
        </p:txBody>
      </p:sp>
      <p:sp>
        <p:nvSpPr>
          <p:cNvPr id="3" name="Rectangle 2"/>
          <p:cNvSpPr/>
          <p:nvPr/>
        </p:nvSpPr>
        <p:spPr>
          <a:xfrm>
            <a:off x="706431" y="457200"/>
            <a:ext cx="5728207" cy="9510296"/>
          </a:xfrm>
          <a:prstGeom prst="rect">
            <a:avLst/>
          </a:prstGeom>
        </p:spPr>
        <p:txBody>
          <a:bodyPr wrap="square">
            <a:spAutoFit/>
          </a:bodyPr>
          <a:lstStyle/>
          <a:p>
            <a:pPr algn="just"/>
            <a:r>
              <a:rPr lang="en-US" dirty="0" err="1" smtClean="0"/>
              <a:t>Al’umma</a:t>
            </a:r>
            <a:r>
              <a:rPr lang="en-US" dirty="0" smtClean="0"/>
              <a:t> </a:t>
            </a:r>
            <a:r>
              <a:rPr lang="en-US" dirty="0" err="1" smtClean="0"/>
              <a:t>na</a:t>
            </a:r>
            <a:r>
              <a:rPr lang="en-US" dirty="0" smtClean="0"/>
              <a:t> da </a:t>
            </a:r>
            <a:r>
              <a:rPr lang="en-US" dirty="0" err="1" smtClean="0"/>
              <a:t>damammaki</a:t>
            </a:r>
            <a:r>
              <a:rPr lang="en-US" dirty="0" smtClean="0"/>
              <a:t> da </a:t>
            </a:r>
            <a:r>
              <a:rPr lang="en-US" dirty="0" err="1" smtClean="0"/>
              <a:t>yawa</a:t>
            </a:r>
            <a:r>
              <a:rPr lang="en-US" dirty="0" smtClean="0"/>
              <a:t> </a:t>
            </a:r>
            <a:r>
              <a:rPr lang="en-US" dirty="0" err="1" smtClean="0"/>
              <a:t>da</a:t>
            </a:r>
            <a:r>
              <a:rPr lang="en-US" dirty="0" smtClean="0"/>
              <a:t> </a:t>
            </a:r>
            <a:r>
              <a:rPr lang="en-US" dirty="0" err="1" smtClean="0"/>
              <a:t>za</a:t>
            </a:r>
            <a:r>
              <a:rPr lang="en-US" dirty="0" smtClean="0"/>
              <a:t> </a:t>
            </a:r>
            <a:r>
              <a:rPr lang="en-US" dirty="0" err="1" smtClean="0"/>
              <a:t>su</a:t>
            </a:r>
            <a:r>
              <a:rPr lang="en-US" dirty="0" smtClean="0"/>
              <a:t> </a:t>
            </a:r>
            <a:r>
              <a:rPr lang="en-US" dirty="0" err="1" smtClean="0"/>
              <a:t>bayar</a:t>
            </a:r>
            <a:r>
              <a:rPr lang="en-US" dirty="0" smtClean="0"/>
              <a:t> </a:t>
            </a:r>
            <a:r>
              <a:rPr lang="en-US" dirty="0" err="1" smtClean="0"/>
              <a:t>domin</a:t>
            </a:r>
            <a:r>
              <a:rPr lang="en-US" dirty="0" smtClean="0"/>
              <a:t> </a:t>
            </a:r>
            <a:r>
              <a:rPr lang="en-US" dirty="0" err="1" smtClean="0"/>
              <a:t>tabbatar</a:t>
            </a:r>
            <a:r>
              <a:rPr lang="en-US" dirty="0" smtClean="0"/>
              <a:t> da </a:t>
            </a:r>
            <a:r>
              <a:rPr lang="en-US" dirty="0" err="1" smtClean="0"/>
              <a:t>cewa</a:t>
            </a:r>
            <a:r>
              <a:rPr lang="en-US" dirty="0" smtClean="0"/>
              <a:t> </a:t>
            </a:r>
            <a:r>
              <a:rPr lang="en-US" dirty="0" err="1" smtClean="0"/>
              <a:t>kudaden</a:t>
            </a:r>
            <a:r>
              <a:rPr lang="en-US" dirty="0" smtClean="0"/>
              <a:t> </a:t>
            </a:r>
            <a:r>
              <a:rPr lang="en-US" dirty="0" err="1" smtClean="0"/>
              <a:t>jiha</a:t>
            </a:r>
            <a:r>
              <a:rPr lang="en-US" dirty="0" smtClean="0"/>
              <a:t> </a:t>
            </a:r>
            <a:r>
              <a:rPr lang="en-US" dirty="0" err="1" smtClean="0"/>
              <a:t>anyi</a:t>
            </a:r>
            <a:r>
              <a:rPr lang="en-US" dirty="0" smtClean="0"/>
              <a:t> </a:t>
            </a:r>
            <a:r>
              <a:rPr lang="en-US" dirty="0" err="1" smtClean="0"/>
              <a:t>amfani</a:t>
            </a:r>
            <a:r>
              <a:rPr lang="en-US" dirty="0" smtClean="0"/>
              <a:t> </a:t>
            </a:r>
            <a:r>
              <a:rPr lang="en-US" dirty="0" err="1" smtClean="0"/>
              <a:t>dasu</a:t>
            </a:r>
            <a:r>
              <a:rPr lang="en-US" dirty="0" smtClean="0"/>
              <a:t> ta </a:t>
            </a:r>
            <a:r>
              <a:rPr lang="en-US" dirty="0" err="1" smtClean="0"/>
              <a:t>hanyar</a:t>
            </a:r>
            <a:r>
              <a:rPr lang="en-US" dirty="0" smtClean="0"/>
              <a:t> </a:t>
            </a:r>
            <a:r>
              <a:rPr lang="en-US" dirty="0" err="1" smtClean="0"/>
              <a:t>da</a:t>
            </a:r>
            <a:r>
              <a:rPr lang="en-US" dirty="0" smtClean="0"/>
              <a:t> </a:t>
            </a:r>
            <a:r>
              <a:rPr lang="en-US" dirty="0" err="1" smtClean="0"/>
              <a:t>ta</a:t>
            </a:r>
            <a:r>
              <a:rPr lang="en-US" dirty="0" smtClean="0"/>
              <a:t> dace. </a:t>
            </a:r>
            <a:r>
              <a:rPr lang="en-US" dirty="0" err="1" smtClean="0"/>
              <a:t>Wassu</a:t>
            </a:r>
            <a:r>
              <a:rPr lang="en-US" dirty="0" smtClean="0"/>
              <a:t> </a:t>
            </a:r>
            <a:r>
              <a:rPr lang="en-US" dirty="0" err="1" smtClean="0"/>
              <a:t>daga</a:t>
            </a:r>
            <a:r>
              <a:rPr lang="en-US" dirty="0" smtClean="0"/>
              <a:t> </a:t>
            </a:r>
            <a:r>
              <a:rPr lang="en-US" dirty="0" err="1" smtClean="0"/>
              <a:t>cikin</a:t>
            </a:r>
            <a:r>
              <a:rPr lang="en-US" dirty="0" smtClean="0"/>
              <a:t> </a:t>
            </a:r>
            <a:r>
              <a:rPr lang="en-US" dirty="0" err="1" smtClean="0"/>
              <a:t>hanyoyin</a:t>
            </a:r>
            <a:r>
              <a:rPr lang="en-US" dirty="0" smtClean="0"/>
              <a:t> </a:t>
            </a:r>
            <a:r>
              <a:rPr lang="en-US" dirty="0" err="1" smtClean="0"/>
              <a:t>tabbatar</a:t>
            </a:r>
            <a:r>
              <a:rPr lang="en-US" dirty="0" smtClean="0"/>
              <a:t> da </a:t>
            </a:r>
            <a:r>
              <a:rPr lang="en-US" dirty="0" err="1" smtClean="0"/>
              <a:t>haka</a:t>
            </a:r>
            <a:r>
              <a:rPr lang="en-US" dirty="0" smtClean="0"/>
              <a:t> sun </a:t>
            </a:r>
            <a:r>
              <a:rPr lang="en-US" dirty="0" err="1" smtClean="0"/>
              <a:t>hada</a:t>
            </a:r>
            <a:r>
              <a:rPr lang="en-US" dirty="0" smtClean="0"/>
              <a:t> da:</a:t>
            </a:r>
          </a:p>
          <a:p>
            <a:pPr marL="342900" indent="-342900" algn="just">
              <a:buAutoNum type="arabicPeriod"/>
            </a:pPr>
            <a:r>
              <a:rPr lang="en-US" dirty="0" err="1" smtClean="0"/>
              <a:t>Ganawa</a:t>
            </a:r>
            <a:r>
              <a:rPr lang="en-US" dirty="0" smtClean="0"/>
              <a:t> da </a:t>
            </a:r>
            <a:r>
              <a:rPr lang="en-US" dirty="0" err="1" smtClean="0"/>
              <a:t>hukumomin</a:t>
            </a:r>
            <a:r>
              <a:rPr lang="en-US" dirty="0" smtClean="0"/>
              <a:t> da </a:t>
            </a:r>
            <a:r>
              <a:rPr lang="en-US" dirty="0" err="1" smtClean="0"/>
              <a:t>suka</a:t>
            </a:r>
            <a:r>
              <a:rPr lang="en-US" dirty="0" smtClean="0"/>
              <a:t> dace </a:t>
            </a:r>
            <a:r>
              <a:rPr lang="en-US" dirty="0" err="1" smtClean="0"/>
              <a:t>domin</a:t>
            </a:r>
            <a:r>
              <a:rPr lang="en-US" dirty="0" smtClean="0"/>
              <a:t> </a:t>
            </a:r>
            <a:r>
              <a:rPr lang="en-US" dirty="0" err="1" smtClean="0"/>
              <a:t>sanin</a:t>
            </a:r>
            <a:r>
              <a:rPr lang="en-US" dirty="0" smtClean="0"/>
              <a:t> </a:t>
            </a:r>
            <a:r>
              <a:rPr lang="en-US" dirty="0" err="1" smtClean="0"/>
              <a:t>hanyoyin</a:t>
            </a:r>
            <a:r>
              <a:rPr lang="en-US" dirty="0" smtClean="0"/>
              <a:t> </a:t>
            </a:r>
            <a:r>
              <a:rPr lang="en-US" dirty="0" err="1" smtClean="0"/>
              <a:t>da</a:t>
            </a:r>
            <a:r>
              <a:rPr lang="en-US" dirty="0" smtClean="0"/>
              <a:t> </a:t>
            </a:r>
            <a:r>
              <a:rPr lang="en-US" dirty="0" err="1" smtClean="0"/>
              <a:t>za</a:t>
            </a:r>
            <a:r>
              <a:rPr lang="en-US" dirty="0" smtClean="0"/>
              <a:t> </a:t>
            </a:r>
            <a:r>
              <a:rPr lang="en-US" dirty="0" err="1" smtClean="0"/>
              <a:t>su</a:t>
            </a:r>
            <a:r>
              <a:rPr lang="en-US" dirty="0" smtClean="0"/>
              <a:t> </a:t>
            </a:r>
            <a:r>
              <a:rPr lang="en-US" dirty="0" err="1" smtClean="0"/>
              <a:t>su</a:t>
            </a:r>
            <a:r>
              <a:rPr lang="en-US" dirty="0" smtClean="0"/>
              <a:t> bi don </a:t>
            </a:r>
            <a:r>
              <a:rPr lang="en-US" dirty="0" err="1" smtClean="0"/>
              <a:t>bada</a:t>
            </a:r>
            <a:r>
              <a:rPr lang="en-US" dirty="0" smtClean="0"/>
              <a:t> </a:t>
            </a:r>
            <a:r>
              <a:rPr lang="en-US" dirty="0" err="1" smtClean="0"/>
              <a:t>gudumawar</a:t>
            </a:r>
            <a:r>
              <a:rPr lang="en-US" dirty="0" smtClean="0"/>
              <a:t> </a:t>
            </a:r>
            <a:r>
              <a:rPr lang="en-US" dirty="0" err="1" smtClean="0"/>
              <a:t>su</a:t>
            </a:r>
            <a:r>
              <a:rPr lang="en-US" dirty="0" smtClean="0"/>
              <a:t> a </a:t>
            </a:r>
            <a:r>
              <a:rPr lang="en-US" dirty="0" err="1" smtClean="0"/>
              <a:t>lokutan</a:t>
            </a:r>
            <a:r>
              <a:rPr lang="en-US" dirty="0" smtClean="0"/>
              <a:t> </a:t>
            </a:r>
            <a:r>
              <a:rPr lang="en-US" dirty="0" err="1" smtClean="0"/>
              <a:t>kasafin</a:t>
            </a:r>
            <a:r>
              <a:rPr lang="en-US" dirty="0" smtClean="0"/>
              <a:t> </a:t>
            </a:r>
            <a:r>
              <a:rPr lang="en-US" dirty="0" err="1" smtClean="0"/>
              <a:t>kudi</a:t>
            </a:r>
            <a:r>
              <a:rPr lang="en-US" dirty="0" smtClean="0"/>
              <a:t>.</a:t>
            </a:r>
          </a:p>
          <a:p>
            <a:pPr marL="342900" indent="-342900" algn="just">
              <a:buAutoNum type="arabicPeriod"/>
            </a:pPr>
            <a:r>
              <a:rPr lang="en-US" dirty="0" err="1" smtClean="0"/>
              <a:t>Ganawa</a:t>
            </a:r>
            <a:r>
              <a:rPr lang="en-US" dirty="0" smtClean="0"/>
              <a:t> tare </a:t>
            </a:r>
            <a:r>
              <a:rPr lang="en-US" dirty="0" err="1" smtClean="0"/>
              <a:t>da</a:t>
            </a:r>
            <a:r>
              <a:rPr lang="en-US" dirty="0" smtClean="0"/>
              <a:t> </a:t>
            </a:r>
            <a:r>
              <a:rPr lang="en-US" dirty="0" err="1" smtClean="0"/>
              <a:t>masu</a:t>
            </a:r>
            <a:r>
              <a:rPr lang="en-US" dirty="0" smtClean="0"/>
              <a:t> </a:t>
            </a:r>
            <a:r>
              <a:rPr lang="en-US" dirty="0" err="1" smtClean="0"/>
              <a:t>fada</a:t>
            </a:r>
            <a:r>
              <a:rPr lang="en-US" dirty="0" smtClean="0"/>
              <a:t> </a:t>
            </a:r>
            <a:r>
              <a:rPr lang="en-US" dirty="0" err="1" smtClean="0"/>
              <a:t>aji</a:t>
            </a:r>
            <a:r>
              <a:rPr lang="en-US" dirty="0" smtClean="0"/>
              <a:t> don </a:t>
            </a:r>
            <a:r>
              <a:rPr lang="en-US" dirty="0" err="1" smtClean="0"/>
              <a:t>basu</a:t>
            </a:r>
            <a:r>
              <a:rPr lang="en-US" dirty="0" smtClean="0"/>
              <a:t> </a:t>
            </a:r>
            <a:r>
              <a:rPr lang="en-US" dirty="0" err="1" smtClean="0"/>
              <a:t>shawarwari</a:t>
            </a:r>
            <a:r>
              <a:rPr lang="en-US" dirty="0" smtClean="0"/>
              <a:t> </a:t>
            </a:r>
            <a:r>
              <a:rPr lang="en-US" dirty="0" err="1" smtClean="0"/>
              <a:t>akan</a:t>
            </a:r>
            <a:r>
              <a:rPr lang="en-US" dirty="0" smtClean="0"/>
              <a:t> </a:t>
            </a:r>
            <a:r>
              <a:rPr lang="en-US" dirty="0" err="1" smtClean="0"/>
              <a:t>hanyoyin</a:t>
            </a:r>
            <a:r>
              <a:rPr lang="en-US" dirty="0" smtClean="0"/>
              <a:t> </a:t>
            </a:r>
            <a:r>
              <a:rPr lang="en-US" dirty="0" err="1" smtClean="0"/>
              <a:t>da</a:t>
            </a:r>
            <a:r>
              <a:rPr lang="en-US" dirty="0" smtClean="0"/>
              <a:t> </a:t>
            </a:r>
            <a:r>
              <a:rPr lang="en-US" dirty="0" err="1" smtClean="0"/>
              <a:t>za</a:t>
            </a:r>
            <a:r>
              <a:rPr lang="en-US" dirty="0" smtClean="0"/>
              <a:t> </a:t>
            </a:r>
            <a:r>
              <a:rPr lang="en-US" dirty="0" err="1" smtClean="0"/>
              <a:t>su</a:t>
            </a:r>
            <a:r>
              <a:rPr lang="en-US" dirty="0" smtClean="0"/>
              <a:t> bi </a:t>
            </a:r>
            <a:r>
              <a:rPr lang="en-US" dirty="0" err="1" smtClean="0"/>
              <a:t>domin</a:t>
            </a:r>
            <a:r>
              <a:rPr lang="en-US" dirty="0" smtClean="0"/>
              <a:t> </a:t>
            </a:r>
            <a:r>
              <a:rPr lang="en-US" dirty="0" err="1" smtClean="0"/>
              <a:t>magance</a:t>
            </a:r>
            <a:r>
              <a:rPr lang="en-US" dirty="0" smtClean="0"/>
              <a:t> </a:t>
            </a:r>
            <a:r>
              <a:rPr lang="en-US" dirty="0" err="1" smtClean="0"/>
              <a:t>matsalolin</a:t>
            </a:r>
            <a:r>
              <a:rPr lang="en-US" dirty="0" smtClean="0"/>
              <a:t> </a:t>
            </a:r>
            <a:r>
              <a:rPr lang="en-US" dirty="0" err="1" smtClean="0"/>
              <a:t>yankunan</a:t>
            </a:r>
            <a:r>
              <a:rPr lang="en-US" dirty="0" smtClean="0"/>
              <a:t> </a:t>
            </a:r>
            <a:r>
              <a:rPr lang="en-US" dirty="0" err="1" smtClean="0"/>
              <a:t>su</a:t>
            </a:r>
            <a:r>
              <a:rPr lang="en-US" dirty="0" smtClean="0"/>
              <a:t>, don </a:t>
            </a:r>
            <a:r>
              <a:rPr lang="en-US" dirty="0" err="1" smtClean="0"/>
              <a:t>su</a:t>
            </a:r>
            <a:r>
              <a:rPr lang="en-US" dirty="0" smtClean="0"/>
              <a:t> </a:t>
            </a:r>
            <a:r>
              <a:rPr lang="en-US" dirty="0" err="1" smtClean="0"/>
              <a:t>sami</a:t>
            </a:r>
            <a:r>
              <a:rPr lang="en-US" dirty="0" smtClean="0"/>
              <a:t> </a:t>
            </a:r>
            <a:r>
              <a:rPr lang="en-US" dirty="0" err="1" smtClean="0"/>
              <a:t>sauki</a:t>
            </a:r>
            <a:r>
              <a:rPr lang="en-US" dirty="0" smtClean="0"/>
              <a:t> </a:t>
            </a:r>
            <a:r>
              <a:rPr lang="en-US" dirty="0" err="1" smtClean="0"/>
              <a:t>wajen</a:t>
            </a:r>
            <a:r>
              <a:rPr lang="en-US" dirty="0" smtClean="0"/>
              <a:t> </a:t>
            </a:r>
            <a:r>
              <a:rPr lang="en-US" dirty="0" err="1" smtClean="0"/>
              <a:t>cimma</a:t>
            </a:r>
            <a:r>
              <a:rPr lang="en-US" dirty="0" smtClean="0"/>
              <a:t> </a:t>
            </a:r>
            <a:r>
              <a:rPr lang="en-US" dirty="0" err="1" smtClean="0"/>
              <a:t>bukatun</a:t>
            </a:r>
            <a:r>
              <a:rPr lang="en-US" dirty="0" smtClean="0"/>
              <a:t> </a:t>
            </a:r>
            <a:r>
              <a:rPr lang="en-US" dirty="0" err="1" smtClean="0"/>
              <a:t>su</a:t>
            </a:r>
            <a:r>
              <a:rPr lang="en-US" dirty="0" smtClean="0"/>
              <a:t>.</a:t>
            </a:r>
          </a:p>
          <a:p>
            <a:pPr marL="342900" indent="-342900" algn="just">
              <a:buAutoNum type="arabicPeriod"/>
            </a:pPr>
            <a:r>
              <a:rPr lang="en-US" dirty="0" err="1" smtClean="0"/>
              <a:t>Al’umma</a:t>
            </a:r>
            <a:r>
              <a:rPr lang="en-US" dirty="0" smtClean="0"/>
              <a:t> </a:t>
            </a:r>
            <a:r>
              <a:rPr lang="en-US" dirty="0" err="1" smtClean="0"/>
              <a:t>za</a:t>
            </a:r>
            <a:r>
              <a:rPr lang="en-US" dirty="0" smtClean="0"/>
              <a:t> </a:t>
            </a:r>
            <a:r>
              <a:rPr lang="en-US" dirty="0" err="1" smtClean="0"/>
              <a:t>su</a:t>
            </a:r>
            <a:r>
              <a:rPr lang="en-US" dirty="0" smtClean="0"/>
              <a:t> </a:t>
            </a:r>
            <a:r>
              <a:rPr lang="en-US" dirty="0" err="1" smtClean="0"/>
              <a:t>iya</a:t>
            </a:r>
            <a:r>
              <a:rPr lang="en-US" dirty="0" smtClean="0"/>
              <a:t> </a:t>
            </a:r>
            <a:r>
              <a:rPr lang="en-US" dirty="0" err="1" smtClean="0"/>
              <a:t>neman</a:t>
            </a:r>
            <a:r>
              <a:rPr lang="en-US" dirty="0" smtClean="0"/>
              <a:t> </a:t>
            </a:r>
            <a:r>
              <a:rPr lang="en-US" dirty="0" err="1" smtClean="0"/>
              <a:t>bayanai</a:t>
            </a:r>
            <a:r>
              <a:rPr lang="en-US" dirty="0" smtClean="0"/>
              <a:t> </a:t>
            </a:r>
            <a:r>
              <a:rPr lang="en-US" dirty="0" err="1" smtClean="0"/>
              <a:t>kan</a:t>
            </a:r>
            <a:r>
              <a:rPr lang="en-US" dirty="0" smtClean="0"/>
              <a:t> </a:t>
            </a:r>
            <a:r>
              <a:rPr lang="en-US" dirty="0" err="1" smtClean="0"/>
              <a:t>manyan</a:t>
            </a:r>
            <a:r>
              <a:rPr lang="en-US" dirty="0" smtClean="0"/>
              <a:t> </a:t>
            </a:r>
            <a:r>
              <a:rPr lang="en-US" dirty="0" err="1" smtClean="0"/>
              <a:t>ayyuka</a:t>
            </a:r>
            <a:r>
              <a:rPr lang="en-US" dirty="0" smtClean="0"/>
              <a:t> </a:t>
            </a:r>
            <a:r>
              <a:rPr lang="en-US" dirty="0" err="1" smtClean="0"/>
              <a:t>da</a:t>
            </a:r>
            <a:r>
              <a:rPr lang="en-US" dirty="0" smtClean="0"/>
              <a:t> </a:t>
            </a:r>
            <a:r>
              <a:rPr lang="en-US" dirty="0" err="1" smtClean="0"/>
              <a:t>Gomnati</a:t>
            </a:r>
            <a:r>
              <a:rPr lang="en-US" dirty="0" smtClean="0"/>
              <a:t> ta </a:t>
            </a:r>
            <a:r>
              <a:rPr lang="en-US" dirty="0" err="1" smtClean="0"/>
              <a:t>bayar</a:t>
            </a:r>
            <a:r>
              <a:rPr lang="en-US" dirty="0" smtClean="0"/>
              <a:t> </a:t>
            </a:r>
            <a:r>
              <a:rPr lang="en-US" dirty="0" err="1" smtClean="0"/>
              <a:t>ayi</a:t>
            </a:r>
            <a:r>
              <a:rPr lang="en-US" dirty="0" smtClean="0"/>
              <a:t> a </a:t>
            </a:r>
            <a:r>
              <a:rPr lang="en-US" dirty="0" err="1" smtClean="0"/>
              <a:t>yankunan</a:t>
            </a:r>
            <a:r>
              <a:rPr lang="en-US" dirty="0" smtClean="0"/>
              <a:t> </a:t>
            </a:r>
            <a:r>
              <a:rPr lang="en-US" dirty="0" err="1" smtClean="0"/>
              <a:t>su</a:t>
            </a:r>
            <a:r>
              <a:rPr lang="en-US" dirty="0" smtClean="0"/>
              <a:t> </a:t>
            </a:r>
            <a:r>
              <a:rPr lang="en-US" dirty="0" err="1" smtClean="0"/>
              <a:t>wanda</a:t>
            </a:r>
            <a:r>
              <a:rPr lang="en-US" dirty="0" smtClean="0"/>
              <a:t> </a:t>
            </a:r>
            <a:r>
              <a:rPr lang="en-US" dirty="0" err="1" smtClean="0"/>
              <a:t>ya</a:t>
            </a:r>
            <a:r>
              <a:rPr lang="en-US" dirty="0" smtClean="0"/>
              <a:t> </a:t>
            </a:r>
            <a:r>
              <a:rPr lang="en-US" dirty="0" err="1" smtClean="0"/>
              <a:t>hada</a:t>
            </a:r>
            <a:r>
              <a:rPr lang="en-US" dirty="0" smtClean="0"/>
              <a:t> da </a:t>
            </a:r>
            <a:r>
              <a:rPr lang="en-US" dirty="0" err="1" smtClean="0"/>
              <a:t>Irin</a:t>
            </a:r>
            <a:r>
              <a:rPr lang="en-US" dirty="0" smtClean="0"/>
              <a:t> </a:t>
            </a:r>
            <a:r>
              <a:rPr lang="en-US" dirty="0" err="1" smtClean="0"/>
              <a:t>aikin</a:t>
            </a:r>
            <a:r>
              <a:rPr lang="en-US" dirty="0" smtClean="0"/>
              <a:t> da aka </a:t>
            </a:r>
            <a:r>
              <a:rPr lang="en-US" dirty="0" err="1" smtClean="0"/>
              <a:t>bayar</a:t>
            </a:r>
            <a:r>
              <a:rPr lang="en-US" dirty="0" smtClean="0"/>
              <a:t>, </a:t>
            </a:r>
            <a:r>
              <a:rPr lang="en-US" dirty="0" err="1" smtClean="0"/>
              <a:t>inda</a:t>
            </a:r>
            <a:r>
              <a:rPr lang="en-US" dirty="0" smtClean="0"/>
              <a:t> </a:t>
            </a:r>
            <a:r>
              <a:rPr lang="en-US" dirty="0" err="1" smtClean="0"/>
              <a:t>za’ayi</a:t>
            </a:r>
            <a:r>
              <a:rPr lang="en-US" dirty="0" smtClean="0"/>
              <a:t> </a:t>
            </a:r>
            <a:r>
              <a:rPr lang="en-US" dirty="0" err="1" smtClean="0"/>
              <a:t>shi</a:t>
            </a:r>
            <a:r>
              <a:rPr lang="en-US" dirty="0" smtClean="0"/>
              <a:t>, </a:t>
            </a:r>
            <a:r>
              <a:rPr lang="en-US" dirty="0" err="1" smtClean="0"/>
              <a:t>kudin</a:t>
            </a:r>
            <a:r>
              <a:rPr lang="en-US" dirty="0" smtClean="0"/>
              <a:t> da aka ware </a:t>
            </a:r>
            <a:r>
              <a:rPr lang="en-US" dirty="0" err="1" smtClean="0"/>
              <a:t>wa</a:t>
            </a:r>
            <a:r>
              <a:rPr lang="en-US" dirty="0" smtClean="0"/>
              <a:t> </a:t>
            </a:r>
            <a:r>
              <a:rPr lang="en-US" dirty="0" err="1" smtClean="0"/>
              <a:t>aikin</a:t>
            </a:r>
            <a:r>
              <a:rPr lang="en-US" dirty="0" smtClean="0"/>
              <a:t>, </a:t>
            </a:r>
            <a:r>
              <a:rPr lang="en-US" dirty="0" err="1" smtClean="0"/>
              <a:t>ingancin</a:t>
            </a:r>
            <a:r>
              <a:rPr lang="en-US" dirty="0" smtClean="0"/>
              <a:t> </a:t>
            </a:r>
            <a:r>
              <a:rPr lang="en-US" dirty="0" err="1" smtClean="0"/>
              <a:t>sa</a:t>
            </a:r>
            <a:r>
              <a:rPr lang="en-US" dirty="0" smtClean="0"/>
              <a:t>, </a:t>
            </a:r>
            <a:r>
              <a:rPr lang="en-US" dirty="0" err="1" smtClean="0"/>
              <a:t>lokacin</a:t>
            </a:r>
            <a:r>
              <a:rPr lang="en-US" dirty="0" smtClean="0"/>
              <a:t> </a:t>
            </a:r>
            <a:r>
              <a:rPr lang="en-US" dirty="0" err="1" smtClean="0"/>
              <a:t>da</a:t>
            </a:r>
            <a:r>
              <a:rPr lang="en-US" dirty="0" smtClean="0"/>
              <a:t> aka </a:t>
            </a:r>
            <a:r>
              <a:rPr lang="en-US" dirty="0" err="1" smtClean="0"/>
              <a:t>daukar</a:t>
            </a:r>
            <a:r>
              <a:rPr lang="en-US" dirty="0" smtClean="0"/>
              <a:t> </a:t>
            </a:r>
            <a:r>
              <a:rPr lang="en-US" dirty="0" err="1" smtClean="0"/>
              <a:t>wa</a:t>
            </a:r>
            <a:r>
              <a:rPr lang="en-US" dirty="0" smtClean="0"/>
              <a:t> </a:t>
            </a:r>
            <a:r>
              <a:rPr lang="en-US" dirty="0" err="1" smtClean="0"/>
              <a:t>aikin</a:t>
            </a:r>
            <a:r>
              <a:rPr lang="en-US" dirty="0" smtClean="0"/>
              <a:t>, da </a:t>
            </a:r>
            <a:r>
              <a:rPr lang="en-US" dirty="0" err="1" smtClean="0"/>
              <a:t>sauransu</a:t>
            </a:r>
            <a:r>
              <a:rPr lang="en-US" dirty="0" smtClean="0"/>
              <a:t> don </a:t>
            </a:r>
            <a:r>
              <a:rPr lang="en-US" dirty="0" err="1" smtClean="0"/>
              <a:t>tabbatar</a:t>
            </a:r>
            <a:r>
              <a:rPr lang="en-US" dirty="0" smtClean="0"/>
              <a:t> da </a:t>
            </a:r>
            <a:r>
              <a:rPr lang="en-US" dirty="0" err="1" smtClean="0"/>
              <a:t>cewa</a:t>
            </a:r>
            <a:r>
              <a:rPr lang="en-US" dirty="0" smtClean="0"/>
              <a:t> </a:t>
            </a:r>
            <a:r>
              <a:rPr lang="en-US" dirty="0" err="1" smtClean="0"/>
              <a:t>anyi</a:t>
            </a:r>
            <a:r>
              <a:rPr lang="en-US" dirty="0" smtClean="0"/>
              <a:t> </a:t>
            </a:r>
            <a:r>
              <a:rPr lang="en-US" dirty="0" err="1" smtClean="0"/>
              <a:t>shi</a:t>
            </a:r>
            <a:r>
              <a:rPr lang="en-US" dirty="0" smtClean="0"/>
              <a:t> </a:t>
            </a:r>
            <a:r>
              <a:rPr lang="en-US" dirty="0" err="1" smtClean="0"/>
              <a:t>bisa</a:t>
            </a:r>
            <a:r>
              <a:rPr lang="en-US" dirty="0" smtClean="0"/>
              <a:t> </a:t>
            </a:r>
            <a:r>
              <a:rPr lang="en-US" dirty="0" err="1" smtClean="0"/>
              <a:t>yanda</a:t>
            </a:r>
            <a:r>
              <a:rPr lang="en-US" dirty="0" smtClean="0"/>
              <a:t> aka </a:t>
            </a:r>
            <a:r>
              <a:rPr lang="en-US" dirty="0" err="1" smtClean="0"/>
              <a:t>tsara</a:t>
            </a:r>
            <a:r>
              <a:rPr lang="en-US" dirty="0" smtClean="0"/>
              <a:t>. </a:t>
            </a:r>
            <a:r>
              <a:rPr lang="en-US" dirty="0" err="1" smtClean="0"/>
              <a:t>Za</a:t>
            </a:r>
            <a:r>
              <a:rPr lang="en-US" dirty="0" smtClean="0"/>
              <a:t> </a:t>
            </a:r>
            <a:r>
              <a:rPr lang="en-US" dirty="0" err="1" smtClean="0"/>
              <a:t>kuma</a:t>
            </a:r>
            <a:r>
              <a:rPr lang="en-US" dirty="0" smtClean="0"/>
              <a:t> a </a:t>
            </a:r>
            <a:r>
              <a:rPr lang="en-US" dirty="0" err="1" smtClean="0"/>
              <a:t>iya</a:t>
            </a:r>
            <a:r>
              <a:rPr lang="en-US" dirty="0" smtClean="0"/>
              <a:t> </a:t>
            </a:r>
            <a:r>
              <a:rPr lang="en-US" dirty="0" err="1" smtClean="0"/>
              <a:t>shiga</a:t>
            </a:r>
            <a:r>
              <a:rPr lang="en-US" dirty="0" smtClean="0"/>
              <a:t> </a:t>
            </a:r>
            <a:r>
              <a:rPr lang="en-US" dirty="0" err="1" smtClean="0"/>
              <a:t>manhajar</a:t>
            </a:r>
            <a:r>
              <a:rPr lang="en-US" dirty="0" smtClean="0"/>
              <a:t> </a:t>
            </a:r>
            <a:r>
              <a:rPr lang="en-US" dirty="0" err="1" smtClean="0"/>
              <a:t>tabbatar</a:t>
            </a:r>
            <a:r>
              <a:rPr lang="en-US" dirty="0" smtClean="0"/>
              <a:t> </a:t>
            </a:r>
            <a:r>
              <a:rPr lang="en-US" dirty="0" err="1" smtClean="0"/>
              <a:t>da</a:t>
            </a:r>
            <a:r>
              <a:rPr lang="en-US" dirty="0" smtClean="0"/>
              <a:t> bin </a:t>
            </a:r>
            <a:r>
              <a:rPr lang="en-US" dirty="0" err="1" smtClean="0"/>
              <a:t>tsarin</a:t>
            </a:r>
            <a:r>
              <a:rPr lang="en-US" dirty="0" smtClean="0"/>
              <a:t> </a:t>
            </a:r>
            <a:r>
              <a:rPr lang="en-US" dirty="0" err="1" smtClean="0"/>
              <a:t>ayyuka</a:t>
            </a:r>
            <a:r>
              <a:rPr lang="en-US" dirty="0" smtClean="0"/>
              <a:t> </a:t>
            </a:r>
            <a:r>
              <a:rPr lang="en-US" dirty="0" err="1" smtClean="0"/>
              <a:t>na</a:t>
            </a:r>
            <a:r>
              <a:rPr lang="en-US" dirty="0" smtClean="0"/>
              <a:t> </a:t>
            </a:r>
            <a:r>
              <a:rPr lang="en-US" dirty="0" err="1" smtClean="0"/>
              <a:t>Jiha</a:t>
            </a:r>
            <a:r>
              <a:rPr lang="en-US" dirty="0" smtClean="0"/>
              <a:t> </a:t>
            </a:r>
            <a:r>
              <a:rPr lang="en-US" dirty="0" err="1" smtClean="0"/>
              <a:t>wato</a:t>
            </a:r>
            <a:r>
              <a:rPr lang="en-US" dirty="0" smtClean="0"/>
              <a:t> (Due Process) don </a:t>
            </a:r>
            <a:r>
              <a:rPr lang="en-US" dirty="0" err="1" smtClean="0"/>
              <a:t>ganin</a:t>
            </a:r>
            <a:r>
              <a:rPr lang="en-US" dirty="0" smtClean="0"/>
              <a:t> </a:t>
            </a:r>
            <a:r>
              <a:rPr lang="en-US" dirty="0" err="1" smtClean="0"/>
              <a:t>irin</a:t>
            </a:r>
            <a:r>
              <a:rPr lang="en-US" dirty="0" smtClean="0"/>
              <a:t> </a:t>
            </a:r>
            <a:r>
              <a:rPr lang="en-US" dirty="0" err="1" smtClean="0"/>
              <a:t>tsarin</a:t>
            </a:r>
            <a:r>
              <a:rPr lang="en-US" dirty="0" smtClean="0"/>
              <a:t> </a:t>
            </a:r>
            <a:r>
              <a:rPr lang="en-US" dirty="0" err="1" smtClean="0"/>
              <a:t>aikin</a:t>
            </a:r>
            <a:r>
              <a:rPr lang="en-US" dirty="0" smtClean="0"/>
              <a:t> da aka </a:t>
            </a:r>
            <a:r>
              <a:rPr lang="en-US" dirty="0" err="1" smtClean="0"/>
              <a:t>bayar</a:t>
            </a:r>
            <a:r>
              <a:rPr lang="en-US" dirty="0" smtClean="0"/>
              <a:t>. </a:t>
            </a:r>
          </a:p>
          <a:p>
            <a:pPr marL="342900" indent="-342900" algn="just">
              <a:buAutoNum type="arabicPeriod"/>
            </a:pPr>
            <a:r>
              <a:rPr lang="en-US" dirty="0" err="1" smtClean="0"/>
              <a:t>Al’umma</a:t>
            </a:r>
            <a:r>
              <a:rPr lang="en-US" dirty="0" smtClean="0"/>
              <a:t> </a:t>
            </a:r>
            <a:r>
              <a:rPr lang="en-US" dirty="0" err="1" smtClean="0"/>
              <a:t>zasu</a:t>
            </a:r>
            <a:r>
              <a:rPr lang="en-US" dirty="0" smtClean="0"/>
              <a:t> </a:t>
            </a:r>
            <a:r>
              <a:rPr lang="en-US" dirty="0" err="1" smtClean="0"/>
              <a:t>iya</a:t>
            </a:r>
            <a:r>
              <a:rPr lang="en-US" dirty="0" smtClean="0"/>
              <a:t> </a:t>
            </a:r>
            <a:r>
              <a:rPr lang="en-US" dirty="0" err="1" smtClean="0"/>
              <a:t>bayar</a:t>
            </a:r>
            <a:r>
              <a:rPr lang="en-US" dirty="0" smtClean="0"/>
              <a:t> da </a:t>
            </a:r>
            <a:r>
              <a:rPr lang="en-US" dirty="0" err="1" smtClean="0"/>
              <a:t>bayanai</a:t>
            </a:r>
            <a:r>
              <a:rPr lang="en-US" dirty="0" smtClean="0"/>
              <a:t> </a:t>
            </a:r>
            <a:r>
              <a:rPr lang="en-US" dirty="0" err="1" smtClean="0"/>
              <a:t>kan</a:t>
            </a:r>
            <a:r>
              <a:rPr lang="en-US" dirty="0" smtClean="0"/>
              <a:t> </a:t>
            </a:r>
            <a:r>
              <a:rPr lang="en-US" dirty="0" err="1" smtClean="0"/>
              <a:t>yadda</a:t>
            </a:r>
            <a:r>
              <a:rPr lang="en-US" dirty="0" smtClean="0"/>
              <a:t> </a:t>
            </a:r>
            <a:r>
              <a:rPr lang="en-US" dirty="0" err="1" smtClean="0"/>
              <a:t>ake</a:t>
            </a:r>
            <a:r>
              <a:rPr lang="en-US" dirty="0" smtClean="0"/>
              <a:t> </a:t>
            </a:r>
            <a:r>
              <a:rPr lang="en-US" dirty="0" err="1" smtClean="0"/>
              <a:t>tafiyar</a:t>
            </a:r>
            <a:r>
              <a:rPr lang="en-US" dirty="0" smtClean="0"/>
              <a:t> da </a:t>
            </a:r>
            <a:r>
              <a:rPr lang="en-US" dirty="0" err="1" smtClean="0"/>
              <a:t>manyan</a:t>
            </a:r>
            <a:r>
              <a:rPr lang="en-US" dirty="0" smtClean="0"/>
              <a:t> </a:t>
            </a:r>
            <a:r>
              <a:rPr lang="en-US" dirty="0" err="1" smtClean="0"/>
              <a:t>ayyuka</a:t>
            </a:r>
            <a:r>
              <a:rPr lang="en-US" dirty="0" smtClean="0"/>
              <a:t> </a:t>
            </a:r>
            <a:r>
              <a:rPr lang="en-US" dirty="0" err="1" smtClean="0"/>
              <a:t>da</a:t>
            </a:r>
            <a:r>
              <a:rPr lang="en-US" dirty="0" smtClean="0"/>
              <a:t> </a:t>
            </a:r>
            <a:r>
              <a:rPr lang="en-US" dirty="0" err="1" smtClean="0"/>
              <a:t>ake</a:t>
            </a:r>
            <a:r>
              <a:rPr lang="en-US" dirty="0" smtClean="0"/>
              <a:t> </a:t>
            </a:r>
            <a:r>
              <a:rPr lang="en-US" dirty="0" err="1" smtClean="0"/>
              <a:t>yi</a:t>
            </a:r>
            <a:r>
              <a:rPr lang="en-US" dirty="0" smtClean="0"/>
              <a:t> a </a:t>
            </a:r>
            <a:r>
              <a:rPr lang="en-US" dirty="0" err="1" smtClean="0"/>
              <a:t>yankunan</a:t>
            </a:r>
            <a:r>
              <a:rPr lang="en-US" dirty="0" smtClean="0"/>
              <a:t> </a:t>
            </a:r>
            <a:r>
              <a:rPr lang="en-US" dirty="0" err="1" smtClean="0"/>
              <a:t>su</a:t>
            </a:r>
            <a:r>
              <a:rPr lang="en-US" dirty="0" smtClean="0"/>
              <a:t>, tare </a:t>
            </a:r>
            <a:r>
              <a:rPr lang="en-US" dirty="0" err="1" smtClean="0"/>
              <a:t>da</a:t>
            </a:r>
            <a:r>
              <a:rPr lang="en-US" dirty="0" smtClean="0"/>
              <a:t> </a:t>
            </a:r>
            <a:r>
              <a:rPr lang="en-US" dirty="0" err="1" smtClean="0"/>
              <a:t>tsekon</a:t>
            </a:r>
            <a:r>
              <a:rPr lang="en-US" dirty="0" smtClean="0"/>
              <a:t> da </a:t>
            </a:r>
            <a:r>
              <a:rPr lang="en-US" dirty="0" err="1" smtClean="0"/>
              <a:t>ayyukan</a:t>
            </a:r>
            <a:r>
              <a:rPr lang="en-US" dirty="0" smtClean="0"/>
              <a:t> </a:t>
            </a:r>
            <a:r>
              <a:rPr lang="en-US" dirty="0" err="1" smtClean="0"/>
              <a:t>suke</a:t>
            </a:r>
            <a:r>
              <a:rPr lang="en-US" dirty="0" smtClean="0"/>
              <a:t> </a:t>
            </a:r>
            <a:r>
              <a:rPr lang="en-US" dirty="0" err="1" smtClean="0"/>
              <a:t>fuskanta</a:t>
            </a:r>
            <a:r>
              <a:rPr lang="en-US" dirty="0" smtClean="0"/>
              <a:t>.</a:t>
            </a:r>
          </a:p>
          <a:p>
            <a:pPr marL="342900" indent="-342900" algn="just">
              <a:buAutoNum type="arabicPeriod"/>
            </a:pPr>
            <a:r>
              <a:rPr lang="en-US" dirty="0" err="1" smtClean="0"/>
              <a:t>Al’umma</a:t>
            </a:r>
            <a:r>
              <a:rPr lang="en-US" dirty="0" smtClean="0"/>
              <a:t> </a:t>
            </a:r>
            <a:r>
              <a:rPr lang="en-US" dirty="0" err="1" smtClean="0"/>
              <a:t>zasu</a:t>
            </a:r>
            <a:r>
              <a:rPr lang="en-US" dirty="0" smtClean="0"/>
              <a:t> </a:t>
            </a:r>
            <a:r>
              <a:rPr lang="en-US" dirty="0" err="1" smtClean="0"/>
              <a:t>iya</a:t>
            </a:r>
            <a:r>
              <a:rPr lang="en-US" dirty="0" smtClean="0"/>
              <a:t> </a:t>
            </a:r>
            <a:r>
              <a:rPr lang="en-US" dirty="0" err="1" smtClean="0"/>
              <a:t>bada</a:t>
            </a:r>
            <a:r>
              <a:rPr lang="en-US" dirty="0" smtClean="0"/>
              <a:t> </a:t>
            </a:r>
            <a:r>
              <a:rPr lang="en-US" dirty="0" err="1" smtClean="0"/>
              <a:t>gudumawa</a:t>
            </a:r>
            <a:r>
              <a:rPr lang="en-US" dirty="0" smtClean="0"/>
              <a:t> a </a:t>
            </a:r>
            <a:r>
              <a:rPr lang="en-US" dirty="0" err="1" smtClean="0"/>
              <a:t>kasafin</a:t>
            </a:r>
            <a:r>
              <a:rPr lang="en-US" dirty="0" smtClean="0"/>
              <a:t> </a:t>
            </a:r>
            <a:r>
              <a:rPr lang="en-US" dirty="0" err="1" smtClean="0"/>
              <a:t>kudi</a:t>
            </a:r>
            <a:r>
              <a:rPr lang="en-US" dirty="0" smtClean="0"/>
              <a:t> </a:t>
            </a:r>
            <a:r>
              <a:rPr lang="en-US" dirty="0" err="1" smtClean="0"/>
              <a:t>yayin</a:t>
            </a:r>
            <a:r>
              <a:rPr lang="en-US" dirty="0" smtClean="0"/>
              <a:t> </a:t>
            </a:r>
            <a:r>
              <a:rPr lang="en-US" dirty="0" err="1" smtClean="0"/>
              <a:t>ganawa</a:t>
            </a:r>
            <a:r>
              <a:rPr lang="en-US" dirty="0" smtClean="0"/>
              <a:t> da </a:t>
            </a:r>
            <a:r>
              <a:rPr lang="en-US" dirty="0" err="1" smtClean="0"/>
              <a:t>akeyi</a:t>
            </a:r>
            <a:r>
              <a:rPr lang="en-US" dirty="0" smtClean="0"/>
              <a:t> a </a:t>
            </a:r>
            <a:r>
              <a:rPr lang="en-US" dirty="0" err="1" smtClean="0"/>
              <a:t>matakin</a:t>
            </a:r>
            <a:r>
              <a:rPr lang="en-US" dirty="0" smtClean="0"/>
              <a:t> </a:t>
            </a:r>
            <a:r>
              <a:rPr lang="en-US" dirty="0" err="1" smtClean="0"/>
              <a:t>mazabu</a:t>
            </a:r>
            <a:r>
              <a:rPr lang="en-US" dirty="0" smtClean="0"/>
              <a:t> </a:t>
            </a:r>
            <a:r>
              <a:rPr lang="en-US" dirty="0" err="1" smtClean="0"/>
              <a:t>wato</a:t>
            </a:r>
            <a:r>
              <a:rPr lang="en-US" dirty="0" smtClean="0"/>
              <a:t> (Senatorial Zones) </a:t>
            </a:r>
            <a:r>
              <a:rPr lang="en-US" dirty="0" err="1" smtClean="0"/>
              <a:t>wanda</a:t>
            </a:r>
            <a:r>
              <a:rPr lang="en-US" dirty="0" smtClean="0"/>
              <a:t> </a:t>
            </a:r>
            <a:r>
              <a:rPr lang="en-US" dirty="0" err="1" smtClean="0"/>
              <a:t>Maikatar</a:t>
            </a:r>
            <a:r>
              <a:rPr lang="en-US" dirty="0" smtClean="0"/>
              <a:t> </a:t>
            </a:r>
            <a:r>
              <a:rPr lang="en-US" dirty="0" err="1" smtClean="0"/>
              <a:t>kudi</a:t>
            </a:r>
            <a:r>
              <a:rPr lang="en-US" dirty="0" smtClean="0"/>
              <a:t> tare da </a:t>
            </a:r>
            <a:r>
              <a:rPr lang="en-US" dirty="0" err="1" smtClean="0"/>
              <a:t>hadin</a:t>
            </a:r>
            <a:r>
              <a:rPr lang="en-US" dirty="0" smtClean="0"/>
              <a:t> </a:t>
            </a:r>
            <a:r>
              <a:rPr lang="en-US" dirty="0" err="1" smtClean="0"/>
              <a:t>gwiwar</a:t>
            </a:r>
            <a:r>
              <a:rPr lang="en-US" dirty="0" smtClean="0"/>
              <a:t> </a:t>
            </a:r>
            <a:r>
              <a:rPr lang="en-US" dirty="0" err="1" smtClean="0"/>
              <a:t>Ma’aikatar</a:t>
            </a:r>
            <a:r>
              <a:rPr lang="en-US" dirty="0" smtClean="0"/>
              <a:t> </a:t>
            </a:r>
            <a:r>
              <a:rPr lang="en-US" dirty="0" err="1" smtClean="0"/>
              <a:t>Kasafin</a:t>
            </a:r>
            <a:r>
              <a:rPr lang="en-US" dirty="0" smtClean="0"/>
              <a:t> </a:t>
            </a:r>
            <a:r>
              <a:rPr lang="en-US" dirty="0" err="1" smtClean="0"/>
              <a:t>Kudi</a:t>
            </a:r>
            <a:r>
              <a:rPr lang="en-US" dirty="0" smtClean="0"/>
              <a:t> da </a:t>
            </a:r>
            <a:r>
              <a:rPr lang="en-US" dirty="0" err="1" smtClean="0"/>
              <a:t>Tsare-Tsare</a:t>
            </a:r>
            <a:r>
              <a:rPr lang="en-US" dirty="0" smtClean="0"/>
              <a:t> </a:t>
            </a:r>
            <a:r>
              <a:rPr lang="en-US" dirty="0" err="1" smtClean="0"/>
              <a:t>kan</a:t>
            </a:r>
            <a:r>
              <a:rPr lang="en-US" dirty="0" smtClean="0"/>
              <a:t> </a:t>
            </a:r>
            <a:r>
              <a:rPr lang="en-US" dirty="0" err="1" smtClean="0"/>
              <a:t>Shirya</a:t>
            </a:r>
            <a:r>
              <a:rPr lang="en-US" dirty="0" smtClean="0"/>
              <a:t> </a:t>
            </a:r>
            <a:r>
              <a:rPr lang="en-US" dirty="0" err="1" smtClean="0"/>
              <a:t>duk</a:t>
            </a:r>
            <a:r>
              <a:rPr lang="en-US" dirty="0" smtClean="0"/>
              <a:t> </a:t>
            </a:r>
            <a:r>
              <a:rPr lang="en-US" dirty="0" err="1" smtClean="0"/>
              <a:t>shekara</a:t>
            </a:r>
            <a:r>
              <a:rPr lang="en-US" dirty="0" smtClean="0"/>
              <a:t>.</a:t>
            </a:r>
          </a:p>
          <a:p>
            <a:pPr marL="342900" indent="-342900" algn="just">
              <a:buAutoNum type="arabicPeriod"/>
            </a:pPr>
            <a:r>
              <a:rPr lang="en-US" dirty="0" err="1" smtClean="0"/>
              <a:t>Al’umma</a:t>
            </a:r>
            <a:r>
              <a:rPr lang="en-US" dirty="0" smtClean="0"/>
              <a:t> </a:t>
            </a:r>
            <a:r>
              <a:rPr lang="en-US" dirty="0" err="1" smtClean="0"/>
              <a:t>zasu</a:t>
            </a:r>
            <a:r>
              <a:rPr lang="en-US" dirty="0" smtClean="0"/>
              <a:t> </a:t>
            </a:r>
            <a:r>
              <a:rPr lang="en-US" dirty="0" err="1" smtClean="0"/>
              <a:t>iya</a:t>
            </a:r>
            <a:r>
              <a:rPr lang="en-US" dirty="0" smtClean="0"/>
              <a:t> </a:t>
            </a:r>
            <a:r>
              <a:rPr lang="en-US" dirty="0" err="1" smtClean="0"/>
              <a:t>halartar</a:t>
            </a:r>
            <a:r>
              <a:rPr lang="en-US" dirty="0" smtClean="0"/>
              <a:t> </a:t>
            </a:r>
            <a:r>
              <a:rPr lang="en-US" dirty="0" err="1" smtClean="0"/>
              <a:t>bayar</a:t>
            </a:r>
            <a:r>
              <a:rPr lang="en-US" dirty="0" smtClean="0"/>
              <a:t> da </a:t>
            </a:r>
            <a:r>
              <a:rPr lang="en-US" dirty="0" err="1" smtClean="0"/>
              <a:t>bahasi</a:t>
            </a:r>
            <a:r>
              <a:rPr lang="en-US" dirty="0" smtClean="0"/>
              <a:t> </a:t>
            </a:r>
            <a:r>
              <a:rPr lang="en-US" dirty="0" err="1" smtClean="0"/>
              <a:t>akan</a:t>
            </a:r>
            <a:r>
              <a:rPr lang="en-US" dirty="0" smtClean="0"/>
              <a:t> </a:t>
            </a:r>
            <a:r>
              <a:rPr lang="en-US" dirty="0" err="1" smtClean="0"/>
              <a:t>kasafin</a:t>
            </a:r>
            <a:r>
              <a:rPr lang="en-US" dirty="0" smtClean="0"/>
              <a:t> </a:t>
            </a:r>
            <a:r>
              <a:rPr lang="en-US" dirty="0" err="1" smtClean="0"/>
              <a:t>kudi</a:t>
            </a:r>
            <a:r>
              <a:rPr lang="en-US" dirty="0" smtClean="0"/>
              <a:t> da </a:t>
            </a:r>
            <a:r>
              <a:rPr lang="en-US" dirty="0" err="1" smtClean="0"/>
              <a:t>ma’aikatun</a:t>
            </a:r>
            <a:r>
              <a:rPr lang="en-US" dirty="0" smtClean="0"/>
              <a:t> </a:t>
            </a:r>
            <a:r>
              <a:rPr lang="en-US" dirty="0" err="1" smtClean="0"/>
              <a:t>Gomnati</a:t>
            </a:r>
            <a:r>
              <a:rPr lang="en-US" dirty="0" smtClean="0"/>
              <a:t> </a:t>
            </a:r>
            <a:r>
              <a:rPr lang="en-US" dirty="0" err="1" smtClean="0"/>
              <a:t>ke</a:t>
            </a:r>
            <a:r>
              <a:rPr lang="en-US" dirty="0" smtClean="0"/>
              <a:t> </a:t>
            </a:r>
            <a:r>
              <a:rPr lang="en-US" dirty="0" err="1" smtClean="0"/>
              <a:t>yi</a:t>
            </a:r>
            <a:r>
              <a:rPr lang="en-US" dirty="0" smtClean="0"/>
              <a:t> a </a:t>
            </a:r>
            <a:r>
              <a:rPr lang="en-US" dirty="0" err="1" smtClean="0"/>
              <a:t>harabar</a:t>
            </a:r>
            <a:r>
              <a:rPr lang="en-US" dirty="0" smtClean="0"/>
              <a:t> </a:t>
            </a:r>
            <a:r>
              <a:rPr lang="en-US" dirty="0" err="1" smtClean="0"/>
              <a:t>majalisar</a:t>
            </a:r>
            <a:r>
              <a:rPr lang="en-US" dirty="0" smtClean="0"/>
              <a:t> </a:t>
            </a:r>
            <a:r>
              <a:rPr lang="en-US" dirty="0" err="1" smtClean="0"/>
              <a:t>dokoki</a:t>
            </a:r>
            <a:r>
              <a:rPr lang="en-US" dirty="0" smtClean="0"/>
              <a:t> ta </a:t>
            </a:r>
            <a:r>
              <a:rPr lang="en-US" dirty="0" err="1" smtClean="0"/>
              <a:t>jiha</a:t>
            </a:r>
            <a:r>
              <a:rPr lang="en-US" dirty="0" smtClean="0"/>
              <a:t> don </a:t>
            </a:r>
            <a:r>
              <a:rPr lang="en-US" dirty="0" err="1" smtClean="0"/>
              <a:t>sanin</a:t>
            </a:r>
            <a:r>
              <a:rPr lang="en-US" dirty="0" smtClean="0"/>
              <a:t> me aka </a:t>
            </a:r>
            <a:r>
              <a:rPr lang="en-US" dirty="0" err="1" smtClean="0"/>
              <a:t>tsara</a:t>
            </a:r>
            <a:r>
              <a:rPr lang="en-US" dirty="0" smtClean="0"/>
              <a:t> a </a:t>
            </a:r>
            <a:r>
              <a:rPr lang="en-US" dirty="0" err="1" smtClean="0"/>
              <a:t>kasafin</a:t>
            </a:r>
            <a:r>
              <a:rPr lang="en-US" dirty="0" smtClean="0"/>
              <a:t> </a:t>
            </a:r>
            <a:r>
              <a:rPr lang="en-US" dirty="0" err="1" smtClean="0"/>
              <a:t>kudin</a:t>
            </a:r>
            <a:r>
              <a:rPr lang="en-US" dirty="0" smtClean="0"/>
              <a:t> </a:t>
            </a:r>
            <a:r>
              <a:rPr lang="en-US" dirty="0" err="1" smtClean="0"/>
              <a:t>shekara</a:t>
            </a:r>
            <a:r>
              <a:rPr lang="en-US" dirty="0" smtClean="0"/>
              <a:t>.</a:t>
            </a:r>
            <a:endParaRPr lang="en-US" dirty="0"/>
          </a:p>
          <a:p>
            <a:pPr algn="just"/>
            <a:endParaRPr lang="en-US" dirty="0"/>
          </a:p>
          <a:p>
            <a:pPr marL="342900" indent="-342900" algn="just">
              <a:buFontTx/>
              <a:buAutoNum type="arabicPeriod"/>
            </a:pPr>
            <a:endParaRPr lang="en-US" dirty="0"/>
          </a:p>
          <a:p>
            <a:pPr algn="just"/>
            <a:endParaRPr lang="en-US" dirty="0" smtClean="0"/>
          </a:p>
        </p:txBody>
      </p:sp>
      <p:sp>
        <p:nvSpPr>
          <p:cNvPr id="4" name="Slide Number Placeholder 3"/>
          <p:cNvSpPr>
            <a:spLocks noGrp="1"/>
          </p:cNvSpPr>
          <p:nvPr>
            <p:ph type="sldNum" sz="quarter" idx="12"/>
          </p:nvPr>
        </p:nvSpPr>
        <p:spPr/>
        <p:txBody>
          <a:bodyPr/>
          <a:lstStyle/>
          <a:p>
            <a:fld id="{A184F08C-B204-4904-8012-466375AEA8DF}" type="slidenum">
              <a:rPr lang="en-US" smtClean="0"/>
              <a:pPr/>
              <a:t>13</a:t>
            </a:fld>
            <a:endParaRPr lang="en-US"/>
          </a:p>
        </p:txBody>
      </p:sp>
    </p:spTree>
    <p:extLst>
      <p:ext uri="{BB962C8B-B14F-4D97-AF65-F5344CB8AC3E}">
        <p14:creationId xmlns="" xmlns:p14="http://schemas.microsoft.com/office/powerpoint/2010/main" val="1370813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798" y="635274"/>
            <a:ext cx="5562601" cy="6463308"/>
          </a:xfrm>
          <a:prstGeom prst="rect">
            <a:avLst/>
          </a:prstGeom>
          <a:noFill/>
        </p:spPr>
        <p:txBody>
          <a:bodyPr wrap="square" rtlCol="0">
            <a:spAutoFit/>
          </a:bodyPr>
          <a:lstStyle/>
          <a:p>
            <a:r>
              <a:rPr lang="en-US" b="1" dirty="0" err="1"/>
              <a:t>Domin</a:t>
            </a:r>
            <a:r>
              <a:rPr lang="en-US" b="1" dirty="0"/>
              <a:t> Neman Karin </a:t>
            </a:r>
            <a:r>
              <a:rPr lang="en-US" b="1" dirty="0" err="1"/>
              <a:t>Bayani</a:t>
            </a:r>
            <a:r>
              <a:rPr lang="en-US" b="1" dirty="0"/>
              <a:t>, </a:t>
            </a:r>
            <a:r>
              <a:rPr lang="en-US" b="1" dirty="0" err="1"/>
              <a:t>Tuntubi</a:t>
            </a:r>
            <a:r>
              <a:rPr lang="en-US" b="1" dirty="0" smtClean="0"/>
              <a:t>:</a:t>
            </a:r>
          </a:p>
          <a:p>
            <a:endParaRPr lang="en-US" dirty="0"/>
          </a:p>
          <a:p>
            <a:r>
              <a:rPr lang="en-US" b="1" dirty="0" err="1"/>
              <a:t>Salihu</a:t>
            </a:r>
            <a:r>
              <a:rPr lang="en-US" b="1" dirty="0"/>
              <a:t> Baba Alkali</a:t>
            </a:r>
            <a:r>
              <a:rPr lang="en-US" dirty="0"/>
              <a:t> </a:t>
            </a:r>
          </a:p>
          <a:p>
            <a:r>
              <a:rPr lang="en-US" dirty="0" err="1"/>
              <a:t>Komishina</a:t>
            </a:r>
            <a:r>
              <a:rPr lang="en-US" dirty="0"/>
              <a:t>, </a:t>
            </a:r>
            <a:r>
              <a:rPr lang="en-US" dirty="0" err="1"/>
              <a:t>Ma’aikatar</a:t>
            </a:r>
            <a:r>
              <a:rPr lang="en-US" dirty="0"/>
              <a:t> </a:t>
            </a:r>
            <a:r>
              <a:rPr lang="en-US" dirty="0" err="1"/>
              <a:t>Kasafin</a:t>
            </a:r>
            <a:r>
              <a:rPr lang="en-US" dirty="0"/>
              <a:t> </a:t>
            </a:r>
            <a:r>
              <a:rPr lang="en-US" dirty="0" err="1"/>
              <a:t>Kudi</a:t>
            </a:r>
            <a:r>
              <a:rPr lang="en-US" dirty="0"/>
              <a:t> </a:t>
            </a:r>
            <a:r>
              <a:rPr lang="en-US" dirty="0" err="1"/>
              <a:t>Da</a:t>
            </a:r>
            <a:r>
              <a:rPr lang="en-US" dirty="0"/>
              <a:t> </a:t>
            </a:r>
            <a:r>
              <a:rPr lang="en-US" dirty="0" err="1"/>
              <a:t>Tsare</a:t>
            </a:r>
            <a:r>
              <a:rPr lang="en-US" dirty="0"/>
              <a:t> </a:t>
            </a:r>
            <a:r>
              <a:rPr lang="en-US" dirty="0" err="1"/>
              <a:t>Tsare</a:t>
            </a:r>
            <a:endParaRPr lang="en-US" dirty="0"/>
          </a:p>
          <a:p>
            <a:r>
              <a:rPr lang="en-US" dirty="0"/>
              <a:t>08065175711</a:t>
            </a:r>
          </a:p>
          <a:p>
            <a:r>
              <a:rPr lang="en-US" u="sng" dirty="0">
                <a:hlinkClick r:id="rId2"/>
              </a:rPr>
              <a:t>sbalakali@yahoo.co.uk</a:t>
            </a:r>
            <a:endParaRPr lang="en-US" dirty="0"/>
          </a:p>
          <a:p>
            <a:r>
              <a:rPr lang="en-US" dirty="0"/>
              <a:t> </a:t>
            </a:r>
          </a:p>
          <a:p>
            <a:r>
              <a:rPr lang="en-US" b="1" dirty="0"/>
              <a:t>Muhammad </a:t>
            </a:r>
            <a:r>
              <a:rPr lang="en-US" b="1" dirty="0" err="1"/>
              <a:t>Gambo</a:t>
            </a:r>
            <a:r>
              <a:rPr lang="en-US" b="1" dirty="0"/>
              <a:t> </a:t>
            </a:r>
            <a:r>
              <a:rPr lang="en-US" b="1" dirty="0" err="1"/>
              <a:t>Magaji</a:t>
            </a:r>
            <a:endParaRPr lang="en-US" b="1" dirty="0"/>
          </a:p>
          <a:p>
            <a:r>
              <a:rPr lang="en-US" dirty="0" err="1"/>
              <a:t>Komishina</a:t>
            </a:r>
            <a:r>
              <a:rPr lang="en-US" dirty="0"/>
              <a:t>, </a:t>
            </a:r>
            <a:r>
              <a:rPr lang="en-US" dirty="0" err="1"/>
              <a:t>Ma’aikatar</a:t>
            </a:r>
            <a:r>
              <a:rPr lang="en-US" dirty="0"/>
              <a:t> </a:t>
            </a:r>
            <a:r>
              <a:rPr lang="en-US" dirty="0" err="1"/>
              <a:t>Kudi</a:t>
            </a:r>
            <a:endParaRPr lang="en-US" dirty="0"/>
          </a:p>
          <a:p>
            <a:r>
              <a:rPr lang="en-US" dirty="0"/>
              <a:t>08033139948</a:t>
            </a:r>
          </a:p>
          <a:p>
            <a:r>
              <a:rPr lang="en-US" dirty="0">
                <a:hlinkClick r:id="rId3"/>
              </a:rPr>
              <a:t>mgm262@yahoo.com</a:t>
            </a:r>
            <a:endParaRPr lang="en-US" dirty="0"/>
          </a:p>
          <a:p>
            <a:endParaRPr lang="en-US" dirty="0"/>
          </a:p>
          <a:p>
            <a:r>
              <a:rPr lang="en-US" b="1" dirty="0" err="1"/>
              <a:t>Jalo</a:t>
            </a:r>
            <a:r>
              <a:rPr lang="en-US" b="1" dirty="0"/>
              <a:t> I </a:t>
            </a:r>
            <a:r>
              <a:rPr lang="en-US" b="1" dirty="0" smtClean="0"/>
              <a:t>Ali, </a:t>
            </a:r>
            <a:r>
              <a:rPr lang="en-US" b="1" dirty="0" err="1"/>
              <a:t>mni</a:t>
            </a:r>
            <a:r>
              <a:rPr lang="en-US" dirty="0" smtClean="0"/>
              <a:t> </a:t>
            </a:r>
            <a:endParaRPr lang="en-US" dirty="0"/>
          </a:p>
          <a:p>
            <a:r>
              <a:rPr lang="en-US" dirty="0" err="1" smtClean="0"/>
              <a:t>Sakataren</a:t>
            </a:r>
            <a:r>
              <a:rPr lang="en-US" dirty="0" smtClean="0"/>
              <a:t> </a:t>
            </a:r>
            <a:r>
              <a:rPr lang="en-US" dirty="0" err="1"/>
              <a:t>Dindindin</a:t>
            </a:r>
            <a:r>
              <a:rPr lang="en-US" dirty="0"/>
              <a:t> Na </a:t>
            </a:r>
            <a:r>
              <a:rPr lang="en-US" dirty="0" err="1"/>
              <a:t>Ma’aikatar</a:t>
            </a:r>
            <a:r>
              <a:rPr lang="en-US" dirty="0"/>
              <a:t> </a:t>
            </a:r>
            <a:r>
              <a:rPr lang="en-US" dirty="0" err="1"/>
              <a:t>Kasafin</a:t>
            </a:r>
            <a:r>
              <a:rPr lang="en-US" dirty="0"/>
              <a:t> </a:t>
            </a:r>
            <a:r>
              <a:rPr lang="en-US" dirty="0" err="1"/>
              <a:t>Kudi</a:t>
            </a:r>
            <a:r>
              <a:rPr lang="en-US" dirty="0"/>
              <a:t> Da </a:t>
            </a:r>
            <a:r>
              <a:rPr lang="en-US" dirty="0" err="1"/>
              <a:t>Tsare</a:t>
            </a:r>
            <a:r>
              <a:rPr lang="en-US" dirty="0"/>
              <a:t> </a:t>
            </a:r>
            <a:r>
              <a:rPr lang="en-US" dirty="0" err="1"/>
              <a:t>Tsare</a:t>
            </a:r>
            <a:r>
              <a:rPr lang="en-US" dirty="0"/>
              <a:t> </a:t>
            </a:r>
          </a:p>
          <a:p>
            <a:r>
              <a:rPr lang="en-US" dirty="0"/>
              <a:t>08034140577</a:t>
            </a:r>
          </a:p>
          <a:p>
            <a:r>
              <a:rPr lang="en-US" u="sng" dirty="0">
                <a:hlinkClick r:id="rId4"/>
              </a:rPr>
              <a:t>Jaloali45@gmail.com</a:t>
            </a:r>
            <a:endParaRPr lang="en-US" dirty="0"/>
          </a:p>
          <a:p>
            <a:endParaRPr lang="en-US" dirty="0"/>
          </a:p>
          <a:p>
            <a:r>
              <a:rPr lang="en-US" b="1" dirty="0" err="1"/>
              <a:t>Kabiru</a:t>
            </a:r>
            <a:r>
              <a:rPr lang="en-US" b="1" dirty="0"/>
              <a:t> </a:t>
            </a:r>
            <a:r>
              <a:rPr lang="en-US" b="1" dirty="0" err="1"/>
              <a:t>Tsoho</a:t>
            </a:r>
            <a:r>
              <a:rPr lang="en-US" dirty="0"/>
              <a:t> </a:t>
            </a:r>
          </a:p>
          <a:p>
            <a:r>
              <a:rPr lang="en-US" dirty="0" err="1" smtClean="0"/>
              <a:t>Darakta</a:t>
            </a:r>
            <a:r>
              <a:rPr lang="en-US" dirty="0" smtClean="0"/>
              <a:t> </a:t>
            </a:r>
            <a:r>
              <a:rPr lang="en-US" dirty="0" err="1" smtClean="0"/>
              <a:t>Janar</a:t>
            </a:r>
            <a:r>
              <a:rPr lang="en-US" dirty="0" smtClean="0"/>
              <a:t> a </a:t>
            </a:r>
            <a:r>
              <a:rPr lang="en-US" dirty="0" err="1" smtClean="0"/>
              <a:t>Hukumar</a:t>
            </a:r>
            <a:r>
              <a:rPr lang="en-US" dirty="0" smtClean="0"/>
              <a:t> </a:t>
            </a:r>
            <a:r>
              <a:rPr lang="en-US" dirty="0" err="1" smtClean="0"/>
              <a:t>kula</a:t>
            </a:r>
            <a:r>
              <a:rPr lang="en-US" dirty="0" smtClean="0"/>
              <a:t> </a:t>
            </a:r>
            <a:r>
              <a:rPr lang="en-US" dirty="0" err="1" smtClean="0"/>
              <a:t>da</a:t>
            </a:r>
            <a:r>
              <a:rPr lang="en-US" dirty="0" smtClean="0"/>
              <a:t> </a:t>
            </a:r>
            <a:r>
              <a:rPr lang="en-US" dirty="0" err="1" smtClean="0"/>
              <a:t>Bassuka</a:t>
            </a:r>
            <a:r>
              <a:rPr lang="en-US" dirty="0" smtClean="0"/>
              <a:t> </a:t>
            </a:r>
            <a:r>
              <a:rPr lang="en-US" dirty="0" err="1" smtClean="0"/>
              <a:t>ta</a:t>
            </a:r>
            <a:r>
              <a:rPr lang="en-US" dirty="0" smtClean="0"/>
              <a:t> </a:t>
            </a:r>
            <a:r>
              <a:rPr lang="en-US" dirty="0" err="1" smtClean="0"/>
              <a:t>Jiha</a:t>
            </a:r>
            <a:r>
              <a:rPr lang="en-US" dirty="0" smtClean="0"/>
              <a:t>  </a:t>
            </a:r>
            <a:endParaRPr lang="en-US" dirty="0"/>
          </a:p>
          <a:p>
            <a:r>
              <a:rPr lang="en-US" dirty="0"/>
              <a:t>08035885655</a:t>
            </a:r>
          </a:p>
          <a:p>
            <a:r>
              <a:rPr lang="en-US" u="sng" dirty="0">
                <a:hlinkClick r:id="rId5"/>
              </a:rPr>
              <a:t>Kabirutsoho38@gmail.com</a:t>
            </a:r>
            <a:r>
              <a:rPr lang="en-US" dirty="0"/>
              <a:t> </a:t>
            </a:r>
          </a:p>
          <a:p>
            <a:endParaRPr lang="en-US" dirty="0"/>
          </a:p>
        </p:txBody>
      </p:sp>
      <p:sp>
        <p:nvSpPr>
          <p:cNvPr id="3" name="Slide Number Placeholder 2"/>
          <p:cNvSpPr>
            <a:spLocks noGrp="1"/>
          </p:cNvSpPr>
          <p:nvPr>
            <p:ph type="sldNum" sz="quarter" idx="12"/>
          </p:nvPr>
        </p:nvSpPr>
        <p:spPr/>
        <p:txBody>
          <a:bodyPr/>
          <a:lstStyle/>
          <a:p>
            <a:fld id="{A184F08C-B204-4904-8012-466375AEA8DF}" type="slidenum">
              <a:rPr lang="en-US" smtClean="0"/>
              <a:pPr/>
              <a:t>14</a:t>
            </a:fld>
            <a:endParaRPr lang="en-US"/>
          </a:p>
        </p:txBody>
      </p:sp>
    </p:spTree>
    <p:extLst>
      <p:ext uri="{BB962C8B-B14F-4D97-AF65-F5344CB8AC3E}">
        <p14:creationId xmlns="" xmlns:p14="http://schemas.microsoft.com/office/powerpoint/2010/main" val="4149420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14400" y="3578881"/>
            <a:ext cx="6470550" cy="851452"/>
          </a:xfrm>
          <a:prstGeom prst="rect">
            <a:avLst/>
          </a:prstGeom>
          <a:noFill/>
        </p:spPr>
        <p:txBody>
          <a:bodyPr wrap="square" rtlCol="0">
            <a:spAutoFit/>
          </a:bodyPr>
          <a:lstStyle/>
          <a:p>
            <a:r>
              <a:rPr lang="en-US" sz="4933" b="1" dirty="0"/>
              <a:t>KASAFIN KUDI</a:t>
            </a:r>
          </a:p>
        </p:txBody>
      </p:sp>
      <p:pic>
        <p:nvPicPr>
          <p:cNvPr id="4" name="Picture 2"/>
          <p:cNvPicPr>
            <a:picLocks noChangeAspect="1" noChangeArrowheads="1"/>
          </p:cNvPicPr>
          <p:nvPr/>
        </p:nvPicPr>
        <p:blipFill>
          <a:blip r:embed="rId2" cstate="print"/>
          <a:srcRect/>
          <a:stretch>
            <a:fillRect/>
          </a:stretch>
        </p:blipFill>
        <p:spPr bwMode="auto">
          <a:xfrm>
            <a:off x="2133600" y="2692518"/>
            <a:ext cx="1295400" cy="850241"/>
          </a:xfrm>
          <a:prstGeom prst="rect">
            <a:avLst/>
          </a:prstGeom>
          <a:noFill/>
          <a:ln w="9525" algn="in">
            <a:noFill/>
            <a:miter lim="800000"/>
            <a:headEnd/>
            <a:tailEnd/>
          </a:ln>
          <a:effectLst/>
        </p:spPr>
      </p:pic>
      <p:sp>
        <p:nvSpPr>
          <p:cNvPr id="5" name="TextBox 4"/>
          <p:cNvSpPr txBox="1"/>
          <p:nvPr/>
        </p:nvSpPr>
        <p:spPr>
          <a:xfrm>
            <a:off x="1002445" y="3505200"/>
            <a:ext cx="3143250" cy="395942"/>
          </a:xfrm>
          <a:prstGeom prst="rect">
            <a:avLst/>
          </a:prstGeom>
          <a:noFill/>
        </p:spPr>
        <p:txBody>
          <a:bodyPr wrap="square" rtlCol="0">
            <a:spAutoFit/>
          </a:bodyPr>
          <a:lstStyle/>
          <a:p>
            <a:r>
              <a:rPr lang="en-US" sz="1973" dirty="0" smtClean="0"/>
              <a:t>GOMNATN </a:t>
            </a:r>
            <a:r>
              <a:rPr lang="en-US" sz="1973" dirty="0"/>
              <a:t>JIHAR GOMBE</a:t>
            </a:r>
          </a:p>
        </p:txBody>
      </p:sp>
      <p:sp>
        <p:nvSpPr>
          <p:cNvPr id="6" name="TextBox 5"/>
          <p:cNvSpPr txBox="1"/>
          <p:nvPr/>
        </p:nvSpPr>
        <p:spPr>
          <a:xfrm>
            <a:off x="898953" y="3970334"/>
            <a:ext cx="6470550" cy="851452"/>
          </a:xfrm>
          <a:prstGeom prst="rect">
            <a:avLst/>
          </a:prstGeom>
          <a:noFill/>
        </p:spPr>
        <p:txBody>
          <a:bodyPr wrap="square" rtlCol="0">
            <a:spAutoFit/>
          </a:bodyPr>
          <a:lstStyle/>
          <a:p>
            <a:r>
              <a:rPr lang="en-US" sz="4933" b="1" dirty="0"/>
              <a:t>DOMIN AL’UMMA</a:t>
            </a:r>
          </a:p>
        </p:txBody>
      </p:sp>
      <p:sp>
        <p:nvSpPr>
          <p:cNvPr id="7" name="TextBox 6"/>
          <p:cNvSpPr txBox="1"/>
          <p:nvPr/>
        </p:nvSpPr>
        <p:spPr>
          <a:xfrm>
            <a:off x="971550" y="4477680"/>
            <a:ext cx="3143250" cy="456728"/>
          </a:xfrm>
          <a:prstGeom prst="rect">
            <a:avLst/>
          </a:prstGeom>
          <a:noFill/>
        </p:spPr>
        <p:txBody>
          <a:bodyPr wrap="square" rtlCol="0">
            <a:spAutoFit/>
          </a:bodyPr>
          <a:lstStyle/>
          <a:p>
            <a:r>
              <a:rPr lang="en-US" sz="2368" dirty="0"/>
              <a:t>NA SHEKARAR </a:t>
            </a:r>
            <a:r>
              <a:rPr lang="en-US" sz="2368" dirty="0" smtClean="0"/>
              <a:t>2025</a:t>
            </a:r>
            <a:endParaRPr lang="en-US" sz="2368" dirty="0"/>
          </a:p>
        </p:txBody>
      </p:sp>
      <p:sp>
        <p:nvSpPr>
          <p:cNvPr id="8" name="TextBox 7"/>
          <p:cNvSpPr txBox="1"/>
          <p:nvPr/>
        </p:nvSpPr>
        <p:spPr>
          <a:xfrm>
            <a:off x="914400" y="4718667"/>
            <a:ext cx="5181600" cy="400110"/>
          </a:xfrm>
          <a:prstGeom prst="rect">
            <a:avLst/>
          </a:prstGeom>
          <a:noFill/>
        </p:spPr>
        <p:txBody>
          <a:bodyPr wrap="square" rtlCol="0">
            <a:spAutoFit/>
          </a:bodyPr>
          <a:lstStyle/>
          <a:p>
            <a:r>
              <a:rPr lang="en-US" sz="1973" dirty="0"/>
              <a:t> </a:t>
            </a:r>
            <a:r>
              <a:rPr lang="en-US" sz="1973" dirty="0" smtClean="0"/>
              <a:t>KASAFIN DOMIN </a:t>
            </a:r>
            <a:r>
              <a:rPr lang="en-US" sz="2000" dirty="0" smtClean="0"/>
              <a:t>FARFADOWA</a:t>
            </a:r>
            <a:r>
              <a:rPr lang="en-US" sz="1973" dirty="0" smtClean="0"/>
              <a:t> DA AIKI TUKURU</a:t>
            </a:r>
            <a:endParaRPr lang="en-US" sz="1973" dirty="0"/>
          </a:p>
        </p:txBody>
      </p:sp>
      <p:sp>
        <p:nvSpPr>
          <p:cNvPr id="2" name="Slide Number Placeholder 1"/>
          <p:cNvSpPr>
            <a:spLocks noGrp="1"/>
          </p:cNvSpPr>
          <p:nvPr>
            <p:ph type="sldNum" sz="quarter" idx="12"/>
          </p:nvPr>
        </p:nvSpPr>
        <p:spPr/>
        <p:txBody>
          <a:bodyPr/>
          <a:lstStyle/>
          <a:p>
            <a:fld id="{A184F08C-B204-4904-8012-466375AEA8DF}" type="slidenum">
              <a:rPr lang="en-US" smtClean="0"/>
              <a:pPr/>
              <a:t>15</a:t>
            </a:fld>
            <a:endParaRPr lang="en-US"/>
          </a:p>
        </p:txBody>
      </p:sp>
    </p:spTree>
    <p:extLst>
      <p:ext uri="{BB962C8B-B14F-4D97-AF65-F5344CB8AC3E}">
        <p14:creationId xmlns="" xmlns:p14="http://schemas.microsoft.com/office/powerpoint/2010/main" val="3353009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4205" y="398544"/>
            <a:ext cx="1467503" cy="323165"/>
          </a:xfrm>
          <a:prstGeom prst="rect">
            <a:avLst/>
          </a:prstGeom>
          <a:noFill/>
        </p:spPr>
        <p:txBody>
          <a:bodyPr wrap="square" rtlCol="0">
            <a:spAutoFit/>
          </a:bodyPr>
          <a:lstStyle/>
          <a:p>
            <a:pPr algn="ctr"/>
            <a:r>
              <a:rPr lang="en-US" sz="1500" b="1" dirty="0" err="1" smtClean="0"/>
              <a:t>Gabatarwa</a:t>
            </a:r>
            <a:endParaRPr lang="en-US" sz="1500" b="1" dirty="0"/>
          </a:p>
        </p:txBody>
      </p:sp>
      <p:sp>
        <p:nvSpPr>
          <p:cNvPr id="6" name="TextBox 5"/>
          <p:cNvSpPr txBox="1"/>
          <p:nvPr/>
        </p:nvSpPr>
        <p:spPr>
          <a:xfrm>
            <a:off x="231711" y="678043"/>
            <a:ext cx="6256195" cy="3093154"/>
          </a:xfrm>
          <a:prstGeom prst="rect">
            <a:avLst/>
          </a:prstGeom>
          <a:noFill/>
        </p:spPr>
        <p:txBody>
          <a:bodyPr wrap="square" rtlCol="0">
            <a:spAutoFit/>
          </a:bodyPr>
          <a:lstStyle/>
          <a:p>
            <a:pPr algn="just"/>
            <a:r>
              <a:rPr lang="en-US" sz="1500" dirty="0"/>
              <a:t>A </a:t>
            </a:r>
            <a:r>
              <a:rPr lang="en-US" sz="1500" dirty="0" err="1"/>
              <a:t>kokarinta</a:t>
            </a:r>
            <a:r>
              <a:rPr lang="en-US" sz="1500" dirty="0"/>
              <a:t> da </a:t>
            </a:r>
            <a:r>
              <a:rPr lang="en-US" sz="1500" dirty="0" err="1" smtClean="0"/>
              <a:t>takeyi</a:t>
            </a:r>
            <a:r>
              <a:rPr lang="en-US" sz="1500" dirty="0" smtClean="0"/>
              <a:t> </a:t>
            </a:r>
            <a:r>
              <a:rPr lang="en-US" sz="1500" dirty="0" err="1"/>
              <a:t>wajen</a:t>
            </a:r>
            <a:r>
              <a:rPr lang="en-US" sz="1500" dirty="0"/>
              <a:t> </a:t>
            </a:r>
            <a:r>
              <a:rPr lang="en-US" sz="1500" dirty="0" err="1"/>
              <a:t>wayar</a:t>
            </a:r>
            <a:r>
              <a:rPr lang="en-US" sz="1500" dirty="0"/>
              <a:t> da </a:t>
            </a:r>
            <a:r>
              <a:rPr lang="en-US" sz="1500" dirty="0" err="1"/>
              <a:t>kan</a:t>
            </a:r>
            <a:r>
              <a:rPr lang="en-US" sz="1500" dirty="0"/>
              <a:t> </a:t>
            </a:r>
            <a:r>
              <a:rPr lang="en-US" sz="1500" dirty="0" err="1"/>
              <a:t>jamaár</a:t>
            </a:r>
            <a:r>
              <a:rPr lang="en-US" sz="1500" dirty="0"/>
              <a:t> </a:t>
            </a:r>
            <a:r>
              <a:rPr lang="en-US" sz="1500" dirty="0" err="1"/>
              <a:t>Jihar</a:t>
            </a:r>
            <a:r>
              <a:rPr lang="en-US" sz="1500" dirty="0"/>
              <a:t> Gombe da </a:t>
            </a:r>
            <a:r>
              <a:rPr lang="en-US" sz="1500" dirty="0" err="1"/>
              <a:t>sauran</a:t>
            </a:r>
            <a:r>
              <a:rPr lang="en-US" sz="1500" dirty="0"/>
              <a:t> </a:t>
            </a:r>
            <a:r>
              <a:rPr lang="en-US" sz="1500" dirty="0" err="1"/>
              <a:t>masu</a:t>
            </a:r>
            <a:r>
              <a:rPr lang="en-US" sz="1500" dirty="0"/>
              <a:t> </a:t>
            </a:r>
            <a:r>
              <a:rPr lang="en-US" sz="1500" dirty="0" err="1"/>
              <a:t>sha’awar</a:t>
            </a:r>
            <a:r>
              <a:rPr lang="en-US" sz="1500" dirty="0"/>
              <a:t> </a:t>
            </a:r>
            <a:r>
              <a:rPr lang="en-US" sz="1500" dirty="0" err="1"/>
              <a:t>bibiyar</a:t>
            </a:r>
            <a:r>
              <a:rPr lang="en-US" sz="1500" dirty="0"/>
              <a:t> </a:t>
            </a:r>
            <a:r>
              <a:rPr lang="en-US" sz="1500" dirty="0" err="1"/>
              <a:t>kasafin</a:t>
            </a:r>
            <a:r>
              <a:rPr lang="en-US" sz="1500" dirty="0"/>
              <a:t> </a:t>
            </a:r>
            <a:r>
              <a:rPr lang="en-US" sz="1500" dirty="0" err="1"/>
              <a:t>kudin</a:t>
            </a:r>
            <a:r>
              <a:rPr lang="en-US" sz="1500" dirty="0"/>
              <a:t> </a:t>
            </a:r>
            <a:r>
              <a:rPr lang="en-US" sz="1500" dirty="0" err="1"/>
              <a:t>jihar</a:t>
            </a:r>
            <a:r>
              <a:rPr lang="en-US" sz="1500" dirty="0"/>
              <a:t> </a:t>
            </a:r>
            <a:r>
              <a:rPr lang="en-US" sz="1500" dirty="0" err="1"/>
              <a:t>na</a:t>
            </a:r>
            <a:r>
              <a:rPr lang="en-US" sz="1500" dirty="0"/>
              <a:t> </a:t>
            </a:r>
            <a:r>
              <a:rPr lang="en-US" sz="1500" dirty="0" err="1" smtClean="0"/>
              <a:t>shekarar</a:t>
            </a:r>
            <a:r>
              <a:rPr lang="en-US" sz="1500" dirty="0" smtClean="0"/>
              <a:t> 2025, </a:t>
            </a:r>
            <a:r>
              <a:rPr lang="en-US" sz="1500" dirty="0" err="1"/>
              <a:t>ma’aikatar</a:t>
            </a:r>
            <a:r>
              <a:rPr lang="en-US" sz="1500" dirty="0"/>
              <a:t> </a:t>
            </a:r>
            <a:r>
              <a:rPr lang="en-US" sz="1500" dirty="0" err="1"/>
              <a:t>kasafin</a:t>
            </a:r>
            <a:r>
              <a:rPr lang="en-US" sz="1500" dirty="0"/>
              <a:t> </a:t>
            </a:r>
            <a:r>
              <a:rPr lang="en-US" sz="1500" dirty="0" err="1"/>
              <a:t>kudi</a:t>
            </a:r>
            <a:r>
              <a:rPr lang="en-US" sz="1500" dirty="0"/>
              <a:t> da </a:t>
            </a:r>
            <a:r>
              <a:rPr lang="en-US" sz="1500" dirty="0" err="1"/>
              <a:t>tsare</a:t>
            </a:r>
            <a:r>
              <a:rPr lang="en-US" sz="1500" dirty="0"/>
              <a:t>-stare </a:t>
            </a:r>
            <a:r>
              <a:rPr lang="en-US" sz="1500" dirty="0" err="1"/>
              <a:t>tayi</a:t>
            </a:r>
            <a:r>
              <a:rPr lang="en-US" sz="1500" dirty="0"/>
              <a:t> </a:t>
            </a:r>
            <a:r>
              <a:rPr lang="en-US" sz="1500" dirty="0" err="1"/>
              <a:t>wannar</a:t>
            </a:r>
            <a:r>
              <a:rPr lang="en-US" sz="1500" dirty="0"/>
              <a:t> </a:t>
            </a:r>
            <a:r>
              <a:rPr lang="en-US" sz="1500" dirty="0" err="1"/>
              <a:t>gajeriyar</a:t>
            </a:r>
            <a:r>
              <a:rPr lang="en-US" sz="1500" dirty="0"/>
              <a:t> </a:t>
            </a:r>
            <a:r>
              <a:rPr lang="en-US" sz="1500" dirty="0" err="1"/>
              <a:t>wallafa</a:t>
            </a:r>
            <a:r>
              <a:rPr lang="en-US" sz="1500" dirty="0"/>
              <a:t> </a:t>
            </a:r>
            <a:r>
              <a:rPr lang="en-US" sz="1500" dirty="0" err="1"/>
              <a:t>domin</a:t>
            </a:r>
            <a:r>
              <a:rPr lang="en-US" sz="1500" dirty="0"/>
              <a:t> </a:t>
            </a:r>
            <a:r>
              <a:rPr lang="en-US" sz="1500" dirty="0" err="1"/>
              <a:t>ilmantar</a:t>
            </a:r>
            <a:r>
              <a:rPr lang="en-US" sz="1500" dirty="0"/>
              <a:t> da </a:t>
            </a:r>
            <a:r>
              <a:rPr lang="en-US" sz="1500" dirty="0" err="1"/>
              <a:t>jama’a</a:t>
            </a:r>
            <a:r>
              <a:rPr lang="en-US" sz="1500" dirty="0"/>
              <a:t> </a:t>
            </a:r>
            <a:r>
              <a:rPr lang="en-US" sz="1500" dirty="0" err="1"/>
              <a:t>sha’anin</a:t>
            </a:r>
            <a:r>
              <a:rPr lang="en-US" sz="1500" dirty="0"/>
              <a:t> </a:t>
            </a:r>
            <a:r>
              <a:rPr lang="en-US" sz="1500" dirty="0" err="1"/>
              <a:t>kasafin</a:t>
            </a:r>
            <a:r>
              <a:rPr lang="en-US" sz="1500" dirty="0"/>
              <a:t> </a:t>
            </a:r>
            <a:r>
              <a:rPr lang="en-US" sz="1500" dirty="0" err="1"/>
              <a:t>kudin</a:t>
            </a:r>
            <a:r>
              <a:rPr lang="en-US" sz="1500" dirty="0"/>
              <a:t> </a:t>
            </a:r>
            <a:r>
              <a:rPr lang="en-US" sz="1500" dirty="0" err="1" smtClean="0"/>
              <a:t>Gomnatin</a:t>
            </a:r>
            <a:r>
              <a:rPr lang="en-US" sz="1500" dirty="0" smtClean="0"/>
              <a:t> </a:t>
            </a:r>
            <a:r>
              <a:rPr lang="en-US" sz="1500" dirty="0" err="1"/>
              <a:t>jihar</a:t>
            </a:r>
            <a:r>
              <a:rPr lang="en-US" sz="1500" dirty="0"/>
              <a:t> Gombe </a:t>
            </a:r>
            <a:r>
              <a:rPr lang="en-US" sz="1500" dirty="0" err="1" smtClean="0"/>
              <a:t>daga</a:t>
            </a:r>
            <a:r>
              <a:rPr lang="en-US" sz="1500" dirty="0" smtClean="0"/>
              <a:t> </a:t>
            </a:r>
            <a:r>
              <a:rPr lang="en-US" sz="1500" dirty="0" err="1"/>
              <a:t>shekara</a:t>
            </a:r>
            <a:r>
              <a:rPr lang="en-US" sz="1500" dirty="0"/>
              <a:t> </a:t>
            </a:r>
            <a:r>
              <a:rPr lang="en-US" sz="1500" dirty="0" err="1"/>
              <a:t>zuwa</a:t>
            </a:r>
            <a:r>
              <a:rPr lang="en-US" sz="1500" dirty="0"/>
              <a:t> </a:t>
            </a:r>
            <a:r>
              <a:rPr lang="en-US" sz="1500" dirty="0" err="1"/>
              <a:t>shekara</a:t>
            </a:r>
            <a:r>
              <a:rPr lang="en-US" sz="1500" dirty="0"/>
              <a:t>, ta </a:t>
            </a:r>
            <a:r>
              <a:rPr lang="en-US" sz="1500" dirty="0" err="1" smtClean="0"/>
              <a:t>hanyar</a:t>
            </a:r>
            <a:r>
              <a:rPr lang="en-US" sz="1500" dirty="0" smtClean="0"/>
              <a:t> </a:t>
            </a:r>
            <a:r>
              <a:rPr lang="en-US" sz="1500" dirty="0" err="1" smtClean="0"/>
              <a:t>samar</a:t>
            </a:r>
            <a:r>
              <a:rPr lang="en-US" sz="1500" dirty="0" smtClean="0"/>
              <a:t> </a:t>
            </a:r>
            <a:r>
              <a:rPr lang="en-US" sz="1500" dirty="0"/>
              <a:t>da </a:t>
            </a:r>
            <a:r>
              <a:rPr lang="en-US" sz="1500" dirty="0" err="1"/>
              <a:t>bayani</a:t>
            </a:r>
            <a:r>
              <a:rPr lang="en-US" sz="1500" dirty="0"/>
              <a:t> </a:t>
            </a:r>
            <a:r>
              <a:rPr lang="en-US" sz="1500" dirty="0" err="1"/>
              <a:t>akan</a:t>
            </a:r>
            <a:r>
              <a:rPr lang="en-US" sz="1500" dirty="0"/>
              <a:t> </a:t>
            </a:r>
            <a:r>
              <a:rPr lang="en-US" sz="1500" dirty="0" err="1"/>
              <a:t>kasafin</a:t>
            </a:r>
            <a:r>
              <a:rPr lang="en-US" sz="1500" dirty="0"/>
              <a:t> </a:t>
            </a:r>
            <a:r>
              <a:rPr lang="en-US" sz="1500" dirty="0" err="1"/>
              <a:t>kudin</a:t>
            </a:r>
            <a:r>
              <a:rPr lang="en-US" sz="1500" dirty="0"/>
              <a:t> </a:t>
            </a:r>
            <a:r>
              <a:rPr lang="en-US" sz="1500" dirty="0" err="1"/>
              <a:t>musamman</a:t>
            </a:r>
            <a:r>
              <a:rPr lang="en-US" sz="1500" dirty="0"/>
              <a:t> </a:t>
            </a:r>
            <a:r>
              <a:rPr lang="en-US" sz="1500" dirty="0" err="1"/>
              <a:t>akan</a:t>
            </a:r>
            <a:r>
              <a:rPr lang="en-US" sz="1500" dirty="0"/>
              <a:t> </a:t>
            </a:r>
            <a:r>
              <a:rPr lang="en-US" sz="1500" dirty="0" err="1"/>
              <a:t>hasashen</a:t>
            </a:r>
            <a:r>
              <a:rPr lang="en-US" sz="1500" dirty="0"/>
              <a:t> da </a:t>
            </a:r>
            <a:r>
              <a:rPr lang="en-US" sz="1500" dirty="0" err="1"/>
              <a:t>ake</a:t>
            </a:r>
            <a:r>
              <a:rPr lang="en-US" sz="1500" dirty="0"/>
              <a:t> </a:t>
            </a:r>
            <a:r>
              <a:rPr lang="en-US" sz="1500" dirty="0" err="1"/>
              <a:t>dashi</a:t>
            </a:r>
            <a:r>
              <a:rPr lang="en-US" sz="1500" dirty="0"/>
              <a:t> </a:t>
            </a:r>
            <a:r>
              <a:rPr lang="en-US" sz="1500" dirty="0" err="1"/>
              <a:t>akan</a:t>
            </a:r>
            <a:r>
              <a:rPr lang="en-US" sz="1500" dirty="0"/>
              <a:t> </a:t>
            </a:r>
            <a:r>
              <a:rPr lang="en-US" sz="1500" dirty="0" err="1"/>
              <a:t>nawa</a:t>
            </a:r>
            <a:r>
              <a:rPr lang="en-US" sz="1500" dirty="0"/>
              <a:t> </a:t>
            </a:r>
            <a:r>
              <a:rPr lang="en-US" sz="1500" dirty="0" err="1"/>
              <a:t>ake</a:t>
            </a:r>
            <a:r>
              <a:rPr lang="en-US" sz="1500" dirty="0"/>
              <a:t> </a:t>
            </a:r>
            <a:r>
              <a:rPr lang="en-US" sz="1500" dirty="0" err="1" smtClean="0"/>
              <a:t>tsammanin</a:t>
            </a:r>
            <a:r>
              <a:rPr lang="en-US" sz="1500" dirty="0" smtClean="0"/>
              <a:t> </a:t>
            </a:r>
            <a:r>
              <a:rPr lang="en-US" sz="1500" dirty="0" err="1" smtClean="0"/>
              <a:t>samu</a:t>
            </a:r>
            <a:r>
              <a:rPr lang="en-US" sz="1500" dirty="0" smtClean="0"/>
              <a:t>, </a:t>
            </a:r>
            <a:r>
              <a:rPr lang="en-US" sz="1500" dirty="0" err="1"/>
              <a:t>daga</a:t>
            </a:r>
            <a:r>
              <a:rPr lang="en-US" sz="1500" dirty="0"/>
              <a:t> </a:t>
            </a:r>
            <a:r>
              <a:rPr lang="en-US" sz="1500" dirty="0" err="1"/>
              <a:t>wadanne</a:t>
            </a:r>
            <a:r>
              <a:rPr lang="en-US" sz="1500" dirty="0"/>
              <a:t> </a:t>
            </a:r>
            <a:r>
              <a:rPr lang="en-US" sz="1500" dirty="0" err="1"/>
              <a:t>hanyoyi</a:t>
            </a:r>
            <a:r>
              <a:rPr lang="en-US" sz="1500" dirty="0"/>
              <a:t>, </a:t>
            </a:r>
            <a:r>
              <a:rPr lang="en-US" sz="1500" dirty="0" err="1"/>
              <a:t>kuma</a:t>
            </a:r>
            <a:r>
              <a:rPr lang="en-US" sz="1500" dirty="0"/>
              <a:t> ta </a:t>
            </a:r>
            <a:r>
              <a:rPr lang="en-US" sz="1500" dirty="0" err="1"/>
              <a:t>yaya</a:t>
            </a:r>
            <a:r>
              <a:rPr lang="en-US" sz="1500" dirty="0"/>
              <a:t> </a:t>
            </a:r>
            <a:r>
              <a:rPr lang="en-US" sz="1500" dirty="0" err="1"/>
              <a:t>za’ayi</a:t>
            </a:r>
            <a:r>
              <a:rPr lang="en-US" sz="1500" dirty="0"/>
              <a:t> </a:t>
            </a:r>
            <a:r>
              <a:rPr lang="en-US" sz="1500" dirty="0" err="1"/>
              <a:t>amfani</a:t>
            </a:r>
            <a:r>
              <a:rPr lang="en-US" sz="1500" dirty="0"/>
              <a:t> da </a:t>
            </a:r>
            <a:r>
              <a:rPr lang="en-US" sz="1500" dirty="0" err="1"/>
              <a:t>kudaden</a:t>
            </a:r>
            <a:r>
              <a:rPr lang="en-US" sz="1500" dirty="0"/>
              <a:t> da aka </a:t>
            </a:r>
            <a:r>
              <a:rPr lang="en-US" sz="1500" dirty="0" err="1" smtClean="0"/>
              <a:t>samu</a:t>
            </a:r>
            <a:r>
              <a:rPr lang="en-US" sz="1500" dirty="0"/>
              <a:t>,</a:t>
            </a:r>
            <a:r>
              <a:rPr lang="en-US" sz="1500" dirty="0" smtClean="0"/>
              <a:t> </a:t>
            </a:r>
            <a:r>
              <a:rPr lang="en-US" sz="1500" dirty="0" err="1" smtClean="0"/>
              <a:t>yana</a:t>
            </a:r>
            <a:r>
              <a:rPr lang="en-US" sz="1500" dirty="0" smtClean="0"/>
              <a:t> </a:t>
            </a:r>
            <a:r>
              <a:rPr lang="en-US" sz="1500" dirty="0" err="1"/>
              <a:t>da</a:t>
            </a:r>
            <a:r>
              <a:rPr lang="en-US" sz="1500" dirty="0"/>
              <a:t> </a:t>
            </a:r>
            <a:r>
              <a:rPr lang="en-US" sz="1500" dirty="0" err="1"/>
              <a:t>matukar</a:t>
            </a:r>
            <a:r>
              <a:rPr lang="en-US" sz="1500" dirty="0"/>
              <a:t> </a:t>
            </a:r>
            <a:r>
              <a:rPr lang="en-US" sz="1500" dirty="0" err="1"/>
              <a:t>muhimmanci</a:t>
            </a:r>
            <a:r>
              <a:rPr lang="en-US" sz="1500" dirty="0"/>
              <a:t> </a:t>
            </a:r>
            <a:r>
              <a:rPr lang="en-US" sz="1500" dirty="0" err="1"/>
              <a:t>ga</a:t>
            </a:r>
            <a:r>
              <a:rPr lang="en-US" sz="1500" dirty="0"/>
              <a:t> </a:t>
            </a:r>
            <a:r>
              <a:rPr lang="en-US" sz="1500" dirty="0" err="1"/>
              <a:t>jama’a</a:t>
            </a:r>
            <a:r>
              <a:rPr lang="en-US" sz="1500" dirty="0"/>
              <a:t>.</a:t>
            </a:r>
          </a:p>
          <a:p>
            <a:pPr algn="just"/>
            <a:r>
              <a:rPr lang="en-US" sz="1500" dirty="0" err="1"/>
              <a:t>Manufar</a:t>
            </a:r>
            <a:r>
              <a:rPr lang="en-US" sz="1500" dirty="0"/>
              <a:t> </a:t>
            </a:r>
            <a:r>
              <a:rPr lang="en-US" sz="1500" dirty="0" err="1"/>
              <a:t>wannar</a:t>
            </a:r>
            <a:r>
              <a:rPr lang="en-US" sz="1500" dirty="0"/>
              <a:t> </a:t>
            </a:r>
            <a:r>
              <a:rPr lang="en-US" sz="1500" dirty="0" err="1"/>
              <a:t>wallafa</a:t>
            </a:r>
            <a:r>
              <a:rPr lang="en-US" sz="1500" dirty="0"/>
              <a:t> shine </a:t>
            </a:r>
            <a:r>
              <a:rPr lang="en-US" sz="1500" dirty="0" err="1"/>
              <a:t>jama’a</a:t>
            </a:r>
            <a:r>
              <a:rPr lang="en-US" sz="1500" dirty="0"/>
              <a:t> </a:t>
            </a:r>
            <a:r>
              <a:rPr lang="en-US" sz="1500" dirty="0" err="1"/>
              <a:t>da</a:t>
            </a:r>
            <a:r>
              <a:rPr lang="en-US" sz="1500" dirty="0"/>
              <a:t> </a:t>
            </a:r>
            <a:r>
              <a:rPr lang="en-US" sz="1500" dirty="0" err="1"/>
              <a:t>sauran</a:t>
            </a:r>
            <a:r>
              <a:rPr lang="en-US" sz="1500" dirty="0"/>
              <a:t> </a:t>
            </a:r>
            <a:r>
              <a:rPr lang="en-US" sz="1500" dirty="0" err="1"/>
              <a:t>masu</a:t>
            </a:r>
            <a:r>
              <a:rPr lang="en-US" sz="1500" dirty="0"/>
              <a:t> </a:t>
            </a:r>
            <a:r>
              <a:rPr lang="en-US" sz="1500" dirty="0" err="1"/>
              <a:t>ruwa</a:t>
            </a:r>
            <a:r>
              <a:rPr lang="en-US" sz="1500" dirty="0"/>
              <a:t> </a:t>
            </a:r>
            <a:r>
              <a:rPr lang="en-US" sz="1500" dirty="0" err="1"/>
              <a:t>da</a:t>
            </a:r>
            <a:r>
              <a:rPr lang="en-US" sz="1500" dirty="0"/>
              <a:t> </a:t>
            </a:r>
            <a:r>
              <a:rPr lang="en-US" sz="1500" dirty="0" err="1"/>
              <a:t>tsaki</a:t>
            </a:r>
            <a:r>
              <a:rPr lang="en-US" sz="1500" dirty="0"/>
              <a:t> </a:t>
            </a:r>
            <a:r>
              <a:rPr lang="en-US" sz="1500" dirty="0" err="1"/>
              <a:t>zasu</a:t>
            </a:r>
            <a:r>
              <a:rPr lang="en-US" sz="1500" dirty="0"/>
              <a:t> </a:t>
            </a:r>
            <a:r>
              <a:rPr lang="en-US" sz="1500" dirty="0" err="1"/>
              <a:t>samu</a:t>
            </a:r>
            <a:r>
              <a:rPr lang="en-US" sz="1500" dirty="0"/>
              <a:t> </a:t>
            </a:r>
            <a:r>
              <a:rPr lang="en-US" sz="1500" dirty="0" err="1"/>
              <a:t>damar</a:t>
            </a:r>
            <a:r>
              <a:rPr lang="en-US" sz="1500" dirty="0"/>
              <a:t> </a:t>
            </a:r>
            <a:r>
              <a:rPr lang="en-US" sz="1500" dirty="0" err="1"/>
              <a:t>bada</a:t>
            </a:r>
            <a:r>
              <a:rPr lang="en-US" sz="1500" dirty="0"/>
              <a:t> </a:t>
            </a:r>
            <a:r>
              <a:rPr lang="en-US" sz="1500" dirty="0" err="1"/>
              <a:t>tasu</a:t>
            </a:r>
            <a:r>
              <a:rPr lang="en-US" sz="1500" dirty="0"/>
              <a:t> </a:t>
            </a:r>
            <a:r>
              <a:rPr lang="en-US" sz="1500" dirty="0" err="1"/>
              <a:t>gudumawa</a:t>
            </a:r>
            <a:r>
              <a:rPr lang="en-US" sz="1500" dirty="0"/>
              <a:t> </a:t>
            </a:r>
            <a:r>
              <a:rPr lang="en-US" sz="1500" dirty="0" err="1"/>
              <a:t>wajen</a:t>
            </a:r>
            <a:r>
              <a:rPr lang="en-US" sz="1500" dirty="0"/>
              <a:t> </a:t>
            </a:r>
            <a:r>
              <a:rPr lang="en-US" sz="1500" dirty="0" err="1"/>
              <a:t>ganin</a:t>
            </a:r>
            <a:r>
              <a:rPr lang="en-US" sz="1500" dirty="0"/>
              <a:t> </a:t>
            </a:r>
            <a:r>
              <a:rPr lang="en-US" sz="1500" dirty="0" err="1"/>
              <a:t>tsare-tsaren</a:t>
            </a:r>
            <a:r>
              <a:rPr lang="en-US" sz="1500" dirty="0"/>
              <a:t> </a:t>
            </a:r>
            <a:r>
              <a:rPr lang="en-US" sz="1500" dirty="0" err="1" smtClean="0"/>
              <a:t>Gomnati</a:t>
            </a:r>
            <a:r>
              <a:rPr lang="en-US" sz="1500" dirty="0" smtClean="0"/>
              <a:t> </a:t>
            </a:r>
            <a:r>
              <a:rPr lang="en-US" sz="1500" dirty="0"/>
              <a:t>sun </a:t>
            </a:r>
            <a:r>
              <a:rPr lang="en-US" sz="1500" dirty="0" err="1"/>
              <a:t>tafi</a:t>
            </a:r>
            <a:r>
              <a:rPr lang="en-US" sz="1500" dirty="0"/>
              <a:t> </a:t>
            </a:r>
            <a:r>
              <a:rPr lang="en-US" sz="1500" dirty="0" err="1"/>
              <a:t>yadda</a:t>
            </a:r>
            <a:r>
              <a:rPr lang="en-US" sz="1500" dirty="0"/>
              <a:t> </a:t>
            </a:r>
            <a:r>
              <a:rPr lang="en-US" sz="1500" dirty="0" err="1" smtClean="0"/>
              <a:t>ya</a:t>
            </a:r>
            <a:r>
              <a:rPr lang="en-US" sz="1500" dirty="0" smtClean="0"/>
              <a:t> </a:t>
            </a:r>
            <a:r>
              <a:rPr lang="en-US" sz="1500" dirty="0" err="1" smtClean="0"/>
              <a:t>kamata</a:t>
            </a:r>
            <a:r>
              <a:rPr lang="en-US" sz="1500" dirty="0"/>
              <a:t>.</a:t>
            </a:r>
          </a:p>
          <a:p>
            <a:pPr algn="just"/>
            <a:r>
              <a:rPr lang="en-US" sz="1500" dirty="0" err="1"/>
              <a:t>Kasafin</a:t>
            </a:r>
            <a:r>
              <a:rPr lang="en-US" sz="1500" dirty="0"/>
              <a:t> </a:t>
            </a:r>
            <a:r>
              <a:rPr lang="en-US" sz="1500" dirty="0" err="1"/>
              <a:t>kudin</a:t>
            </a:r>
            <a:r>
              <a:rPr lang="en-US" sz="1500" dirty="0"/>
              <a:t> </a:t>
            </a:r>
            <a:r>
              <a:rPr lang="en-US" sz="1500" dirty="0" smtClean="0"/>
              <a:t>2025 </a:t>
            </a:r>
            <a:r>
              <a:rPr lang="en-US" sz="1500" dirty="0" err="1"/>
              <a:t>anyi</a:t>
            </a:r>
            <a:r>
              <a:rPr lang="en-US" sz="1500" dirty="0"/>
              <a:t> </a:t>
            </a:r>
            <a:r>
              <a:rPr lang="en-US" sz="1500" dirty="0" err="1"/>
              <a:t>masa</a:t>
            </a:r>
            <a:r>
              <a:rPr lang="en-US" sz="1500" dirty="0"/>
              <a:t> take </a:t>
            </a:r>
            <a:r>
              <a:rPr lang="en-US" sz="1500" dirty="0" err="1" smtClean="0"/>
              <a:t>da</a:t>
            </a:r>
            <a:r>
              <a:rPr lang="en-US" sz="1500" dirty="0" smtClean="0"/>
              <a:t> </a:t>
            </a:r>
            <a:r>
              <a:rPr lang="en-US" sz="1500" b="1" dirty="0" err="1" smtClean="0"/>
              <a:t>Kasafi</a:t>
            </a:r>
            <a:r>
              <a:rPr lang="en-US" sz="1500" b="1" dirty="0" smtClean="0"/>
              <a:t> </a:t>
            </a:r>
            <a:r>
              <a:rPr lang="en-US" sz="1500" b="1" dirty="0" err="1" smtClean="0"/>
              <a:t>Domin</a:t>
            </a:r>
            <a:r>
              <a:rPr lang="en-US" sz="1500" b="1" dirty="0" smtClean="0"/>
              <a:t> </a:t>
            </a:r>
            <a:r>
              <a:rPr lang="en-US" sz="1500" b="1" dirty="0" err="1" smtClean="0"/>
              <a:t>Farfadowa</a:t>
            </a:r>
            <a:r>
              <a:rPr lang="en-US" sz="1500" b="1" dirty="0" smtClean="0"/>
              <a:t> </a:t>
            </a:r>
            <a:r>
              <a:rPr lang="en-US" sz="1500" b="1" dirty="0" err="1" smtClean="0"/>
              <a:t>da</a:t>
            </a:r>
            <a:r>
              <a:rPr lang="en-US" sz="1500" b="1" dirty="0" smtClean="0"/>
              <a:t> </a:t>
            </a:r>
            <a:r>
              <a:rPr lang="en-US" sz="1500" b="1" dirty="0" err="1" smtClean="0"/>
              <a:t>Aiki</a:t>
            </a:r>
            <a:r>
              <a:rPr lang="en-US" sz="1500" b="1" dirty="0" smtClean="0"/>
              <a:t> </a:t>
            </a:r>
            <a:r>
              <a:rPr lang="en-US" sz="1500" b="1" dirty="0" err="1" smtClean="0"/>
              <a:t>Tukuru</a:t>
            </a:r>
            <a:r>
              <a:rPr lang="en-US" sz="1500" b="1" dirty="0" smtClean="0"/>
              <a:t> </a:t>
            </a:r>
            <a:r>
              <a:rPr lang="en-US" sz="1500" dirty="0" err="1" smtClean="0"/>
              <a:t>wanda</a:t>
            </a:r>
            <a:r>
              <a:rPr lang="en-US" sz="1500" dirty="0" smtClean="0"/>
              <a:t> </a:t>
            </a:r>
            <a:r>
              <a:rPr lang="en-US" sz="1500" dirty="0" err="1" smtClean="0"/>
              <a:t>keda</a:t>
            </a:r>
            <a:r>
              <a:rPr lang="en-US" sz="1500" dirty="0" smtClean="0"/>
              <a:t> </a:t>
            </a:r>
            <a:r>
              <a:rPr lang="en-US" sz="1500" dirty="0" err="1" smtClean="0"/>
              <a:t>zummar</a:t>
            </a:r>
            <a:r>
              <a:rPr lang="en-US" sz="1500" dirty="0" smtClean="0"/>
              <a:t> </a:t>
            </a:r>
            <a:r>
              <a:rPr lang="en-US" sz="1500" dirty="0" err="1" smtClean="0"/>
              <a:t>cigaba</a:t>
            </a:r>
            <a:r>
              <a:rPr lang="en-US" sz="1500" dirty="0" smtClean="0"/>
              <a:t> </a:t>
            </a:r>
            <a:r>
              <a:rPr lang="en-US" sz="1500" dirty="0" err="1" smtClean="0"/>
              <a:t>da</a:t>
            </a:r>
            <a:r>
              <a:rPr lang="en-US" sz="1500" dirty="0" smtClean="0"/>
              <a:t> </a:t>
            </a:r>
            <a:r>
              <a:rPr lang="en-US" sz="1500" dirty="0" err="1" smtClean="0"/>
              <a:t>ayyukan</a:t>
            </a:r>
            <a:r>
              <a:rPr lang="en-US" sz="1500" dirty="0" smtClean="0"/>
              <a:t> </a:t>
            </a:r>
            <a:r>
              <a:rPr lang="en-US" sz="1500" dirty="0" err="1" smtClean="0"/>
              <a:t>alkhairi</a:t>
            </a:r>
            <a:r>
              <a:rPr lang="en-US" sz="1500" dirty="0" smtClean="0"/>
              <a:t> </a:t>
            </a:r>
            <a:r>
              <a:rPr lang="en-US" sz="1500" dirty="0" err="1" smtClean="0"/>
              <a:t>da</a:t>
            </a:r>
            <a:r>
              <a:rPr lang="en-US" sz="1500" dirty="0" smtClean="0"/>
              <a:t> </a:t>
            </a:r>
            <a:r>
              <a:rPr lang="en-US" sz="1500" dirty="0" err="1" smtClean="0"/>
              <a:t>Gomnati</a:t>
            </a:r>
            <a:r>
              <a:rPr lang="en-US" sz="1500" dirty="0" smtClean="0"/>
              <a:t> </a:t>
            </a:r>
            <a:r>
              <a:rPr lang="en-US" sz="1500" dirty="0" err="1" smtClean="0"/>
              <a:t>mai</a:t>
            </a:r>
            <a:r>
              <a:rPr lang="en-US" sz="1500" dirty="0" smtClean="0"/>
              <a:t> </a:t>
            </a:r>
            <a:r>
              <a:rPr lang="en-US" sz="1500" dirty="0" err="1" smtClean="0"/>
              <a:t>ci</a:t>
            </a:r>
            <a:r>
              <a:rPr lang="en-US" sz="1500" dirty="0" smtClean="0"/>
              <a:t> </a:t>
            </a:r>
            <a:r>
              <a:rPr lang="en-US" sz="1500" dirty="0" err="1" smtClean="0"/>
              <a:t>ke</a:t>
            </a:r>
            <a:r>
              <a:rPr lang="en-US" sz="1500" dirty="0" smtClean="0"/>
              <a:t> </a:t>
            </a:r>
            <a:r>
              <a:rPr lang="en-US" sz="1500" dirty="0" err="1" smtClean="0"/>
              <a:t>gudanarwa</a:t>
            </a:r>
            <a:endParaRPr lang="en-US" sz="1500" dirty="0"/>
          </a:p>
        </p:txBody>
      </p:sp>
      <p:sp>
        <p:nvSpPr>
          <p:cNvPr id="2" name="Slide Number Placeholder 1"/>
          <p:cNvSpPr>
            <a:spLocks noGrp="1"/>
          </p:cNvSpPr>
          <p:nvPr>
            <p:ph type="sldNum" sz="quarter" idx="12"/>
          </p:nvPr>
        </p:nvSpPr>
        <p:spPr/>
        <p:txBody>
          <a:bodyPr/>
          <a:lstStyle/>
          <a:p>
            <a:fld id="{A184F08C-B204-4904-8012-466375AEA8DF}" type="slidenum">
              <a:rPr lang="en-US" smtClean="0"/>
              <a:pPr/>
              <a:t>2</a:t>
            </a:fld>
            <a:endParaRPr lang="en-US"/>
          </a:p>
        </p:txBody>
      </p:sp>
    </p:spTree>
    <p:extLst>
      <p:ext uri="{BB962C8B-B14F-4D97-AF65-F5344CB8AC3E}">
        <p14:creationId xmlns="" xmlns:p14="http://schemas.microsoft.com/office/powerpoint/2010/main" val="280386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948151" y="609600"/>
            <a:ext cx="5057460" cy="8153400"/>
          </a:xfrm>
        </p:spPr>
        <p:txBody>
          <a:bodyPr>
            <a:noAutofit/>
          </a:bodyPr>
          <a:lstStyle/>
          <a:p>
            <a:pPr algn="just"/>
            <a:r>
              <a:rPr lang="en-US" sz="1500" b="1" dirty="0" smtClean="0"/>
              <a:t/>
            </a:r>
            <a:br>
              <a:rPr lang="en-US" sz="1500" b="1" dirty="0" smtClean="0"/>
            </a:br>
            <a:r>
              <a:rPr lang="en-US" sz="1500" b="1" dirty="0"/>
              <a:t/>
            </a:r>
            <a:br>
              <a:rPr lang="en-US" sz="1500" b="1" dirty="0"/>
            </a:br>
            <a:r>
              <a:rPr lang="en-US" sz="1500" b="1" dirty="0" err="1" smtClean="0"/>
              <a:t>Kasafin</a:t>
            </a:r>
            <a:r>
              <a:rPr lang="en-US" sz="1500" b="1" dirty="0" smtClean="0"/>
              <a:t> </a:t>
            </a:r>
            <a:r>
              <a:rPr lang="en-US" sz="1500" b="1" dirty="0" err="1"/>
              <a:t>Kudi</a:t>
            </a:r>
            <a:r>
              <a:rPr lang="en-US" sz="1500" b="1" dirty="0"/>
              <a:t> </a:t>
            </a:r>
            <a:r>
              <a:rPr lang="en-US" sz="1500" b="1" dirty="0" err="1"/>
              <a:t>Domin</a:t>
            </a:r>
            <a:r>
              <a:rPr lang="en-US" sz="1500" b="1" dirty="0"/>
              <a:t> </a:t>
            </a:r>
            <a:r>
              <a:rPr lang="en-US" sz="1500" b="1" dirty="0" err="1"/>
              <a:t>Al’umma</a:t>
            </a:r>
            <a:r>
              <a:rPr lang="en-US" sz="1500" b="1" dirty="0"/>
              <a:t>: </a:t>
            </a:r>
            <a:r>
              <a:rPr lang="en-US" sz="1500" dirty="0" err="1"/>
              <a:t>wannar</a:t>
            </a:r>
            <a:r>
              <a:rPr lang="en-US" sz="1500" dirty="0"/>
              <a:t> </a:t>
            </a:r>
            <a:r>
              <a:rPr lang="en-US" sz="1500" dirty="0" err="1"/>
              <a:t>wata</a:t>
            </a:r>
            <a:r>
              <a:rPr lang="en-US" sz="1500" dirty="0"/>
              <a:t> </a:t>
            </a:r>
            <a:r>
              <a:rPr lang="en-US" sz="1500" dirty="0" err="1" smtClean="0"/>
              <a:t>wallafa</a:t>
            </a:r>
            <a:r>
              <a:rPr lang="en-US" sz="1500" dirty="0" smtClean="0"/>
              <a:t> </a:t>
            </a:r>
            <a:r>
              <a:rPr lang="en-US" sz="1500" dirty="0" err="1" smtClean="0"/>
              <a:t>ce</a:t>
            </a:r>
            <a:r>
              <a:rPr lang="en-US" sz="1500" dirty="0" smtClean="0"/>
              <a:t> </a:t>
            </a:r>
            <a:r>
              <a:rPr lang="en-US" sz="1500" dirty="0" err="1"/>
              <a:t>da</a:t>
            </a:r>
            <a:r>
              <a:rPr lang="en-US" sz="1500" dirty="0"/>
              <a:t> </a:t>
            </a:r>
            <a:r>
              <a:rPr lang="en-US" sz="1500" dirty="0" err="1" smtClean="0"/>
              <a:t>Gomnati</a:t>
            </a:r>
            <a:r>
              <a:rPr lang="en-US" sz="1500" dirty="0" smtClean="0"/>
              <a:t> </a:t>
            </a:r>
            <a:r>
              <a:rPr lang="en-US" sz="1500" dirty="0"/>
              <a:t>ta </a:t>
            </a:r>
            <a:r>
              <a:rPr lang="en-US" sz="1500" dirty="0" err="1"/>
              <a:t>kanyi</a:t>
            </a:r>
            <a:r>
              <a:rPr lang="en-US" sz="1500" dirty="0"/>
              <a:t> a </a:t>
            </a:r>
            <a:r>
              <a:rPr lang="en-US" sz="1500" dirty="0" err="1"/>
              <a:t>sawwake</a:t>
            </a:r>
            <a:r>
              <a:rPr lang="en-US" sz="1500" dirty="0"/>
              <a:t> </a:t>
            </a:r>
            <a:r>
              <a:rPr lang="en-US" sz="1500" dirty="0" err="1"/>
              <a:t>domin</a:t>
            </a:r>
            <a:r>
              <a:rPr lang="en-US" sz="1500" dirty="0"/>
              <a:t> </a:t>
            </a:r>
            <a:r>
              <a:rPr lang="en-US" sz="1500" dirty="0" err="1"/>
              <a:t>al’umma</a:t>
            </a:r>
            <a:r>
              <a:rPr lang="en-US" sz="1500" dirty="0"/>
              <a:t> </a:t>
            </a:r>
            <a:r>
              <a:rPr lang="en-US" sz="1500" dirty="0" err="1"/>
              <a:t>su</a:t>
            </a:r>
            <a:r>
              <a:rPr lang="en-US" sz="1500" dirty="0"/>
              <a:t> </a:t>
            </a:r>
            <a:r>
              <a:rPr lang="en-US" sz="1500" dirty="0" err="1"/>
              <a:t>fahimci</a:t>
            </a:r>
            <a:r>
              <a:rPr lang="en-US" sz="1500" dirty="0"/>
              <a:t> </a:t>
            </a:r>
            <a:r>
              <a:rPr lang="en-US" sz="1500" dirty="0" err="1"/>
              <a:t>yadda</a:t>
            </a:r>
            <a:r>
              <a:rPr lang="en-US" sz="1500" dirty="0"/>
              <a:t> </a:t>
            </a:r>
            <a:r>
              <a:rPr lang="en-US" sz="1500" dirty="0" err="1" smtClean="0"/>
              <a:t>Gomnati</a:t>
            </a:r>
            <a:r>
              <a:rPr lang="en-US" sz="1500" dirty="0" smtClean="0"/>
              <a:t> </a:t>
            </a:r>
            <a:r>
              <a:rPr lang="en-US" sz="1500" dirty="0"/>
              <a:t>take </a:t>
            </a:r>
            <a:r>
              <a:rPr lang="en-US" sz="1500" dirty="0" err="1"/>
              <a:t>kasafin</a:t>
            </a:r>
            <a:r>
              <a:rPr lang="en-US" sz="1500" dirty="0"/>
              <a:t> </a:t>
            </a:r>
            <a:r>
              <a:rPr lang="en-US" sz="1500" dirty="0" err="1" smtClean="0"/>
              <a:t>kudaden</a:t>
            </a:r>
            <a:r>
              <a:rPr lang="en-US" sz="1500" dirty="0" smtClean="0"/>
              <a:t> ta </a:t>
            </a:r>
            <a:r>
              <a:rPr lang="en-US" sz="1500" dirty="0" err="1"/>
              <a:t>domin</a:t>
            </a:r>
            <a:r>
              <a:rPr lang="en-US" sz="1500" dirty="0"/>
              <a:t> </a:t>
            </a:r>
            <a:r>
              <a:rPr lang="en-US" sz="1500" dirty="0" err="1"/>
              <a:t>k</a:t>
            </a:r>
            <a:r>
              <a:rPr lang="en-US" sz="1500" dirty="0" err="1" smtClean="0"/>
              <a:t>owa</a:t>
            </a:r>
            <a:r>
              <a:rPr lang="en-US" sz="1500" dirty="0" smtClean="0"/>
              <a:t> </a:t>
            </a:r>
            <a:r>
              <a:rPr lang="en-US" sz="1500" dirty="0" err="1"/>
              <a:t>ya</a:t>
            </a:r>
            <a:r>
              <a:rPr lang="en-US" sz="1500" dirty="0"/>
              <a:t> </a:t>
            </a:r>
            <a:r>
              <a:rPr lang="en-US" sz="1500" dirty="0" err="1"/>
              <a:t>fahimci</a:t>
            </a:r>
            <a:r>
              <a:rPr lang="en-US" sz="1500" dirty="0"/>
              <a:t> </a:t>
            </a:r>
            <a:r>
              <a:rPr lang="en-US" sz="1500" dirty="0" err="1"/>
              <a:t>yadda</a:t>
            </a:r>
            <a:r>
              <a:rPr lang="en-US" sz="1500" dirty="0"/>
              <a:t> </a:t>
            </a:r>
            <a:r>
              <a:rPr lang="en-US" sz="1500" dirty="0" err="1"/>
              <a:t>kudaden</a:t>
            </a:r>
            <a:r>
              <a:rPr lang="en-US" sz="1500" dirty="0"/>
              <a:t> </a:t>
            </a:r>
            <a:r>
              <a:rPr lang="en-US" sz="1500" dirty="0" err="1" smtClean="0"/>
              <a:t>Gomnati</a:t>
            </a:r>
            <a:r>
              <a:rPr lang="en-US" sz="1500" dirty="0" smtClean="0"/>
              <a:t> </a:t>
            </a:r>
            <a:r>
              <a:rPr lang="en-US" sz="1500" dirty="0" err="1"/>
              <a:t>ke</a:t>
            </a:r>
            <a:r>
              <a:rPr lang="en-US" sz="1500" dirty="0"/>
              <a:t> </a:t>
            </a:r>
            <a:r>
              <a:rPr lang="en-US" sz="1500" dirty="0" err="1"/>
              <a:t>amfanar</a:t>
            </a:r>
            <a:r>
              <a:rPr lang="en-US" sz="1500" dirty="0"/>
              <a:t> </a:t>
            </a:r>
            <a:r>
              <a:rPr lang="en-US" sz="1500" dirty="0" err="1"/>
              <a:t>al’umma</a:t>
            </a:r>
            <a:r>
              <a:rPr lang="en-US" sz="1500" dirty="0"/>
              <a:t>. Akan </a:t>
            </a:r>
            <a:r>
              <a:rPr lang="en-US" sz="1500" dirty="0" err="1" smtClean="0"/>
              <a:t>wallafa</a:t>
            </a:r>
            <a:r>
              <a:rPr lang="en-US" sz="1500" dirty="0" smtClean="0"/>
              <a:t> </a:t>
            </a:r>
            <a:r>
              <a:rPr lang="en-US" sz="1500" dirty="0" err="1" smtClean="0"/>
              <a:t>shi</a:t>
            </a:r>
            <a:r>
              <a:rPr lang="en-US" sz="1500" dirty="0" smtClean="0"/>
              <a:t> ne </a:t>
            </a:r>
            <a:r>
              <a:rPr lang="en-US" sz="1500" dirty="0"/>
              <a:t>ta </a:t>
            </a:r>
            <a:r>
              <a:rPr lang="en-US" sz="1500" dirty="0" smtClean="0"/>
              <a:t>harshen </a:t>
            </a:r>
            <a:r>
              <a:rPr lang="en-US" sz="1500" dirty="0"/>
              <a:t>da </a:t>
            </a:r>
            <a:r>
              <a:rPr lang="en-US" sz="1500" dirty="0" err="1"/>
              <a:t>mutane</a:t>
            </a:r>
            <a:r>
              <a:rPr lang="en-US" sz="1500" dirty="0"/>
              <a:t> </a:t>
            </a:r>
            <a:r>
              <a:rPr lang="en-US" sz="1500" dirty="0" err="1" smtClean="0"/>
              <a:t>suka</a:t>
            </a:r>
            <a:r>
              <a:rPr lang="en-US" sz="1500" dirty="0" smtClean="0"/>
              <a:t> fi </a:t>
            </a:r>
            <a:r>
              <a:rPr lang="en-US" sz="1500" dirty="0" err="1"/>
              <a:t>fahimta</a:t>
            </a:r>
            <a:r>
              <a:rPr lang="en-US" sz="1500" dirty="0"/>
              <a:t>.</a:t>
            </a:r>
            <a:br>
              <a:rPr lang="en-US" sz="1500" dirty="0"/>
            </a:br>
            <a:r>
              <a:rPr lang="en-US" sz="1500" dirty="0"/>
              <a:t/>
            </a:r>
            <a:br>
              <a:rPr lang="en-US" sz="1500" dirty="0"/>
            </a:br>
            <a:r>
              <a:rPr lang="en-US" sz="1500" b="1" dirty="0" err="1"/>
              <a:t>Kasafin</a:t>
            </a:r>
            <a:r>
              <a:rPr lang="en-US" sz="1500" b="1" dirty="0"/>
              <a:t> </a:t>
            </a:r>
            <a:r>
              <a:rPr lang="en-US" sz="1500" b="1" dirty="0" err="1"/>
              <a:t>Kudi</a:t>
            </a:r>
            <a:r>
              <a:rPr lang="en-US" sz="1500" b="1" dirty="0"/>
              <a:t>: </a:t>
            </a:r>
            <a:r>
              <a:rPr lang="en-US" sz="1500" dirty="0" err="1"/>
              <a:t>wannan</a:t>
            </a:r>
            <a:r>
              <a:rPr lang="en-US" sz="1500" dirty="0"/>
              <a:t> </a:t>
            </a:r>
            <a:r>
              <a:rPr lang="en-US" sz="1500" dirty="0" err="1"/>
              <a:t>wani</a:t>
            </a:r>
            <a:r>
              <a:rPr lang="en-US" sz="1500" dirty="0"/>
              <a:t> </a:t>
            </a:r>
            <a:r>
              <a:rPr lang="en-US" sz="1500" dirty="0" err="1"/>
              <a:t>tsarin</a:t>
            </a:r>
            <a:r>
              <a:rPr lang="en-US" sz="1500" dirty="0"/>
              <a:t> </a:t>
            </a:r>
            <a:r>
              <a:rPr lang="en-US" sz="1500" dirty="0" err="1" smtClean="0"/>
              <a:t>hasashe</a:t>
            </a:r>
            <a:r>
              <a:rPr lang="en-US" sz="1500" dirty="0" smtClean="0"/>
              <a:t> ne </a:t>
            </a:r>
            <a:r>
              <a:rPr lang="en-US" sz="1500" dirty="0" err="1"/>
              <a:t>da</a:t>
            </a:r>
            <a:r>
              <a:rPr lang="en-US" sz="1500" dirty="0"/>
              <a:t> </a:t>
            </a:r>
            <a:r>
              <a:rPr lang="en-US" sz="1500" dirty="0" err="1" smtClean="0"/>
              <a:t>Gomnati</a:t>
            </a:r>
            <a:r>
              <a:rPr lang="en-US" sz="1500" dirty="0" smtClean="0"/>
              <a:t> </a:t>
            </a:r>
            <a:r>
              <a:rPr lang="en-US" sz="1500" dirty="0" err="1"/>
              <a:t>takanyi</a:t>
            </a:r>
            <a:r>
              <a:rPr lang="en-US" sz="1500" dirty="0"/>
              <a:t> </a:t>
            </a:r>
            <a:r>
              <a:rPr lang="en-US" sz="1500" dirty="0" err="1"/>
              <a:t>akan</a:t>
            </a:r>
            <a:r>
              <a:rPr lang="en-US" sz="1500" dirty="0"/>
              <a:t> </a:t>
            </a:r>
            <a:r>
              <a:rPr lang="en-US" sz="1500" dirty="0" err="1"/>
              <a:t>kudaden</a:t>
            </a:r>
            <a:r>
              <a:rPr lang="en-US" sz="1500" dirty="0"/>
              <a:t> da take </a:t>
            </a:r>
            <a:r>
              <a:rPr lang="en-US" sz="1500" dirty="0" err="1" smtClean="0"/>
              <a:t>sa</a:t>
            </a:r>
            <a:r>
              <a:rPr lang="en-US" sz="1500" dirty="0" smtClean="0"/>
              <a:t> ran </a:t>
            </a:r>
            <a:r>
              <a:rPr lang="en-US" sz="1500" dirty="0" err="1"/>
              <a:t>samu</a:t>
            </a:r>
            <a:r>
              <a:rPr lang="en-US" sz="1500" dirty="0"/>
              <a:t> da </a:t>
            </a:r>
            <a:r>
              <a:rPr lang="en-US" sz="1500" dirty="0" err="1"/>
              <a:t>kuma</a:t>
            </a:r>
            <a:r>
              <a:rPr lang="en-US" sz="1500" dirty="0"/>
              <a:t> </a:t>
            </a:r>
            <a:r>
              <a:rPr lang="en-US" sz="1500" dirty="0" err="1" smtClean="0"/>
              <a:t>yadda</a:t>
            </a:r>
            <a:r>
              <a:rPr lang="en-US" sz="1500" dirty="0" smtClean="0"/>
              <a:t> </a:t>
            </a:r>
            <a:r>
              <a:rPr lang="en-US" sz="1500" dirty="0" err="1"/>
              <a:t>zata</a:t>
            </a:r>
            <a:r>
              <a:rPr lang="en-US" sz="1500" dirty="0"/>
              <a:t> </a:t>
            </a:r>
            <a:r>
              <a:rPr lang="en-US" sz="1500" dirty="0" err="1" smtClean="0"/>
              <a:t>kashe</a:t>
            </a:r>
            <a:r>
              <a:rPr lang="en-US" sz="1500" dirty="0" smtClean="0"/>
              <a:t> </a:t>
            </a:r>
            <a:r>
              <a:rPr lang="en-US" sz="1500" dirty="0" err="1" smtClean="0"/>
              <a:t>su</a:t>
            </a:r>
            <a:r>
              <a:rPr lang="en-US" sz="1500" dirty="0" smtClean="0"/>
              <a:t> </a:t>
            </a:r>
            <a:r>
              <a:rPr lang="en-US" sz="1500" dirty="0" err="1"/>
              <a:t>na</a:t>
            </a:r>
            <a:r>
              <a:rPr lang="en-US" sz="1500" dirty="0"/>
              <a:t> </a:t>
            </a:r>
            <a:r>
              <a:rPr lang="en-US" sz="1500" dirty="0" err="1"/>
              <a:t>tsawon</a:t>
            </a:r>
            <a:r>
              <a:rPr lang="en-US" sz="1500" dirty="0"/>
              <a:t> </a:t>
            </a:r>
            <a:r>
              <a:rPr lang="en-US" sz="1500" dirty="0" err="1"/>
              <a:t>lokaci</a:t>
            </a:r>
            <a:r>
              <a:rPr lang="en-US" sz="1500" dirty="0"/>
              <a:t> </a:t>
            </a:r>
            <a:r>
              <a:rPr lang="en-US" sz="1500" dirty="0" err="1"/>
              <a:t>wanda</a:t>
            </a:r>
            <a:r>
              <a:rPr lang="en-US" sz="1500" dirty="0"/>
              <a:t> </a:t>
            </a:r>
            <a:r>
              <a:rPr lang="en-US" sz="1500" dirty="0" err="1"/>
              <a:t>akan</a:t>
            </a:r>
            <a:r>
              <a:rPr lang="en-US" sz="1500" dirty="0"/>
              <a:t> </a:t>
            </a:r>
            <a:r>
              <a:rPr lang="en-US" sz="1500" dirty="0" err="1"/>
              <a:t>yishi</a:t>
            </a:r>
            <a:r>
              <a:rPr lang="en-US" sz="1500" dirty="0"/>
              <a:t> a </a:t>
            </a:r>
            <a:r>
              <a:rPr lang="en-US" sz="1500" dirty="0" err="1"/>
              <a:t>shekara</a:t>
            </a:r>
            <a:r>
              <a:rPr lang="en-US" sz="1500" dirty="0" smtClean="0"/>
              <a:t>. </a:t>
            </a:r>
            <a:r>
              <a:rPr lang="en-US" sz="1500" dirty="0" err="1" smtClean="0"/>
              <a:t>Tsari</a:t>
            </a:r>
            <a:r>
              <a:rPr lang="en-US" sz="1500" dirty="0" smtClean="0"/>
              <a:t> ne </a:t>
            </a:r>
            <a:r>
              <a:rPr lang="en-US" sz="1500" dirty="0" err="1"/>
              <a:t>wanda</a:t>
            </a:r>
            <a:r>
              <a:rPr lang="en-US" sz="1500" dirty="0"/>
              <a:t> </a:t>
            </a:r>
            <a:r>
              <a:rPr lang="en-US" sz="1500" dirty="0" err="1" smtClean="0"/>
              <a:t>Gomnati</a:t>
            </a:r>
            <a:r>
              <a:rPr lang="en-US" sz="1500" dirty="0" smtClean="0"/>
              <a:t> take </a:t>
            </a:r>
            <a:r>
              <a:rPr lang="en-US" sz="1500" dirty="0" err="1" smtClean="0"/>
              <a:t>yi</a:t>
            </a:r>
            <a:r>
              <a:rPr lang="en-US" sz="1500" dirty="0" smtClean="0"/>
              <a:t> </a:t>
            </a:r>
            <a:r>
              <a:rPr lang="en-US" sz="1500" dirty="0" err="1"/>
              <a:t>domin</a:t>
            </a:r>
            <a:r>
              <a:rPr lang="en-US" sz="1500" dirty="0"/>
              <a:t> </a:t>
            </a:r>
            <a:r>
              <a:rPr lang="en-US" sz="1500" dirty="0" err="1" smtClean="0"/>
              <a:t>samar</a:t>
            </a:r>
            <a:r>
              <a:rPr lang="en-US" sz="1500" dirty="0" smtClean="0"/>
              <a:t> </a:t>
            </a:r>
            <a:r>
              <a:rPr lang="en-US" sz="1500" dirty="0"/>
              <a:t>da </a:t>
            </a:r>
            <a:r>
              <a:rPr lang="en-US" sz="1500" dirty="0" err="1"/>
              <a:t>kudaden</a:t>
            </a:r>
            <a:r>
              <a:rPr lang="en-US" sz="1500" dirty="0"/>
              <a:t> </a:t>
            </a:r>
            <a:r>
              <a:rPr lang="en-US" sz="1500" dirty="0" err="1"/>
              <a:t>shiga</a:t>
            </a:r>
            <a:r>
              <a:rPr lang="en-US" sz="1500" dirty="0"/>
              <a:t> da </a:t>
            </a:r>
            <a:r>
              <a:rPr lang="en-US" sz="1500" dirty="0" err="1"/>
              <a:t>kuma</a:t>
            </a:r>
            <a:r>
              <a:rPr lang="en-US" sz="1500" dirty="0"/>
              <a:t> ta </a:t>
            </a:r>
            <a:r>
              <a:rPr lang="en-US" sz="1500" dirty="0" err="1"/>
              <a:t>yadda</a:t>
            </a:r>
            <a:r>
              <a:rPr lang="en-US" sz="1500" dirty="0"/>
              <a:t> </a:t>
            </a:r>
            <a:r>
              <a:rPr lang="en-US" sz="1500" dirty="0" err="1"/>
              <a:t>za’a</a:t>
            </a:r>
            <a:r>
              <a:rPr lang="en-US" sz="1500" dirty="0"/>
              <a:t> </a:t>
            </a:r>
            <a:r>
              <a:rPr lang="en-US" sz="1500" dirty="0" err="1" smtClean="0"/>
              <a:t>kashe</a:t>
            </a:r>
            <a:r>
              <a:rPr lang="en-US" sz="1500" dirty="0" smtClean="0"/>
              <a:t> </a:t>
            </a:r>
            <a:r>
              <a:rPr lang="en-US" sz="1500" dirty="0" err="1" smtClean="0"/>
              <a:t>su</a:t>
            </a:r>
            <a:r>
              <a:rPr lang="en-US" sz="1500" dirty="0" smtClean="0"/>
              <a:t> </a:t>
            </a:r>
            <a:r>
              <a:rPr lang="en-US" sz="1500" dirty="0" err="1"/>
              <a:t>akan</a:t>
            </a:r>
            <a:r>
              <a:rPr lang="en-US" sz="1500" dirty="0"/>
              <a:t> </a:t>
            </a:r>
            <a:r>
              <a:rPr lang="en-US" sz="1500" dirty="0" err="1"/>
              <a:t>ayyuka</a:t>
            </a:r>
            <a:r>
              <a:rPr lang="en-US" sz="1500" dirty="0"/>
              <a:t> da </a:t>
            </a:r>
            <a:r>
              <a:rPr lang="en-US" sz="1500" dirty="0" err="1"/>
              <a:t>manufofin</a:t>
            </a:r>
            <a:r>
              <a:rPr lang="en-US" sz="1500" dirty="0"/>
              <a:t> </a:t>
            </a:r>
            <a:r>
              <a:rPr lang="en-US" sz="1500" dirty="0" err="1" smtClean="0"/>
              <a:t>Gomnati</a:t>
            </a:r>
            <a:r>
              <a:rPr lang="en-US" sz="1500" dirty="0" smtClean="0"/>
              <a:t> </a:t>
            </a:r>
            <a:r>
              <a:rPr lang="en-US" sz="1500" dirty="0" err="1" smtClean="0"/>
              <a:t>domin</a:t>
            </a:r>
            <a:r>
              <a:rPr lang="en-US" sz="1500" dirty="0" smtClean="0"/>
              <a:t> </a:t>
            </a:r>
            <a:r>
              <a:rPr lang="en-US" sz="1500" dirty="0" err="1"/>
              <a:t>al’umma</a:t>
            </a:r>
            <a:r>
              <a:rPr lang="en-US" sz="1500" dirty="0"/>
              <a:t>  </a:t>
            </a:r>
            <a:br>
              <a:rPr lang="en-US" sz="1500" dirty="0"/>
            </a:br>
            <a:r>
              <a:rPr lang="en-US" sz="1500" dirty="0"/>
              <a:t/>
            </a:r>
            <a:br>
              <a:rPr lang="en-US" sz="1500" dirty="0"/>
            </a:br>
            <a:r>
              <a:rPr lang="en-US" sz="1500" b="1" dirty="0" err="1"/>
              <a:t>kudin</a:t>
            </a:r>
            <a:r>
              <a:rPr lang="en-US" sz="1500" b="1" dirty="0"/>
              <a:t> Shiga: </a:t>
            </a:r>
            <a:r>
              <a:rPr lang="en-US" sz="1500" dirty="0" err="1" smtClean="0"/>
              <a:t>wadannan</a:t>
            </a:r>
            <a:r>
              <a:rPr lang="en-US" sz="1500" dirty="0" smtClean="0"/>
              <a:t> </a:t>
            </a:r>
            <a:r>
              <a:rPr lang="en-US" sz="1500" dirty="0" err="1" smtClean="0"/>
              <a:t>kudade</a:t>
            </a:r>
            <a:r>
              <a:rPr lang="en-US" sz="1500" dirty="0" smtClean="0"/>
              <a:t> ne </a:t>
            </a:r>
            <a:r>
              <a:rPr lang="en-US" sz="1500" dirty="0" err="1"/>
              <a:t>da</a:t>
            </a:r>
            <a:r>
              <a:rPr lang="en-US" sz="1500" dirty="0"/>
              <a:t> </a:t>
            </a:r>
            <a:r>
              <a:rPr lang="en-US" sz="1500" dirty="0" err="1" smtClean="0"/>
              <a:t>Gomnati</a:t>
            </a:r>
            <a:r>
              <a:rPr lang="en-US" sz="1500" dirty="0" smtClean="0"/>
              <a:t> </a:t>
            </a:r>
            <a:r>
              <a:rPr lang="en-US" sz="1500" dirty="0"/>
              <a:t>take da </a:t>
            </a:r>
            <a:r>
              <a:rPr lang="en-US" sz="1500" dirty="0" err="1"/>
              <a:t>kwarin</a:t>
            </a:r>
            <a:r>
              <a:rPr lang="en-US" sz="1500" dirty="0"/>
              <a:t> </a:t>
            </a:r>
            <a:r>
              <a:rPr lang="en-US" sz="1500" dirty="0" err="1"/>
              <a:t>gwiwar</a:t>
            </a:r>
            <a:r>
              <a:rPr lang="en-US" sz="1500" dirty="0"/>
              <a:t> </a:t>
            </a:r>
            <a:r>
              <a:rPr lang="en-US" sz="1500" dirty="0" err="1"/>
              <a:t>zata</a:t>
            </a:r>
            <a:r>
              <a:rPr lang="en-US" sz="1500" dirty="0"/>
              <a:t> </a:t>
            </a:r>
            <a:r>
              <a:rPr lang="en-US" sz="1500" dirty="0" err="1"/>
              <a:t>samu</a:t>
            </a:r>
            <a:r>
              <a:rPr lang="en-US" sz="1500" dirty="0"/>
              <a:t> a </a:t>
            </a:r>
            <a:r>
              <a:rPr lang="en-US" sz="1500" dirty="0" err="1" smtClean="0"/>
              <a:t>shekaran</a:t>
            </a:r>
            <a:r>
              <a:rPr lang="en-US" sz="1500" dirty="0" smtClean="0"/>
              <a:t> </a:t>
            </a:r>
            <a:r>
              <a:rPr lang="en-US" sz="1500" dirty="0" err="1" smtClean="0"/>
              <a:t>kasafin</a:t>
            </a:r>
            <a:r>
              <a:rPr lang="en-US" sz="1500" dirty="0" smtClean="0"/>
              <a:t> </a:t>
            </a:r>
            <a:r>
              <a:rPr lang="en-US" sz="1500" dirty="0" err="1" smtClean="0"/>
              <a:t>kudi</a:t>
            </a:r>
            <a:r>
              <a:rPr lang="en-US" sz="1500" dirty="0" smtClean="0"/>
              <a:t>. </a:t>
            </a:r>
            <a:r>
              <a:rPr lang="en-US" sz="1500" dirty="0"/>
              <a:t>Ana </a:t>
            </a:r>
            <a:r>
              <a:rPr lang="en-US" sz="1500" dirty="0" err="1"/>
              <a:t>samun</a:t>
            </a:r>
            <a:r>
              <a:rPr lang="en-US" sz="1500" dirty="0"/>
              <a:t> </a:t>
            </a:r>
            <a:r>
              <a:rPr lang="en-US" sz="1500" dirty="0" err="1" smtClean="0"/>
              <a:t>kudin</a:t>
            </a:r>
            <a:r>
              <a:rPr lang="en-US" sz="1500" dirty="0" smtClean="0"/>
              <a:t> ne </a:t>
            </a:r>
            <a:r>
              <a:rPr lang="en-US" sz="1500" dirty="0" err="1"/>
              <a:t>daga</a:t>
            </a:r>
            <a:r>
              <a:rPr lang="en-US" sz="1500" dirty="0"/>
              <a:t> </a:t>
            </a:r>
            <a:r>
              <a:rPr lang="en-US" sz="1500" dirty="0" err="1"/>
              <a:t>rabonnin</a:t>
            </a:r>
            <a:r>
              <a:rPr lang="en-US" sz="1500" dirty="0"/>
              <a:t> </a:t>
            </a:r>
            <a:r>
              <a:rPr lang="en-US" sz="1500" dirty="0" err="1" smtClean="0"/>
              <a:t>Gomnatin</a:t>
            </a:r>
            <a:r>
              <a:rPr lang="en-US" sz="1500" dirty="0" smtClean="0"/>
              <a:t> </a:t>
            </a:r>
            <a:r>
              <a:rPr lang="en-US" sz="1500" dirty="0" err="1"/>
              <a:t>tarayya</a:t>
            </a:r>
            <a:r>
              <a:rPr lang="en-US" sz="1500" dirty="0"/>
              <a:t>, </a:t>
            </a:r>
            <a:r>
              <a:rPr lang="en-US" sz="1500" dirty="0" err="1"/>
              <a:t>harajin</a:t>
            </a:r>
            <a:r>
              <a:rPr lang="en-US" sz="1500" dirty="0"/>
              <a:t> </a:t>
            </a:r>
            <a:r>
              <a:rPr lang="en-US" sz="1500" dirty="0" err="1"/>
              <a:t>cikin</a:t>
            </a:r>
            <a:r>
              <a:rPr lang="en-US" sz="1500" dirty="0"/>
              <a:t> </a:t>
            </a:r>
            <a:r>
              <a:rPr lang="en-US" sz="1500" dirty="0" err="1"/>
              <a:t>gida</a:t>
            </a:r>
            <a:r>
              <a:rPr lang="en-US" sz="1500" dirty="0"/>
              <a:t>, </a:t>
            </a:r>
            <a:r>
              <a:rPr lang="en-US" sz="1500" dirty="0" err="1"/>
              <a:t>tallafi</a:t>
            </a:r>
            <a:r>
              <a:rPr lang="en-US" sz="1500" dirty="0"/>
              <a:t> </a:t>
            </a:r>
            <a:r>
              <a:rPr lang="en-US" sz="1500" dirty="0" err="1"/>
              <a:t>daga</a:t>
            </a:r>
            <a:r>
              <a:rPr lang="en-US" sz="1500" dirty="0"/>
              <a:t> </a:t>
            </a:r>
            <a:r>
              <a:rPr lang="en-US" sz="1500" dirty="0" err="1"/>
              <a:t>ciki</a:t>
            </a:r>
            <a:r>
              <a:rPr lang="en-US" sz="1500" dirty="0"/>
              <a:t> </a:t>
            </a:r>
            <a:r>
              <a:rPr lang="en-US" sz="1500" dirty="0" smtClean="0"/>
              <a:t>da </a:t>
            </a:r>
            <a:r>
              <a:rPr lang="en-US" sz="1500" dirty="0" err="1" smtClean="0"/>
              <a:t>wajen</a:t>
            </a:r>
            <a:r>
              <a:rPr lang="en-US" sz="1500" dirty="0" smtClean="0"/>
              <a:t> </a:t>
            </a:r>
            <a:r>
              <a:rPr lang="en-US" sz="1500" dirty="0" err="1" smtClean="0"/>
              <a:t>kasa</a:t>
            </a:r>
            <a:r>
              <a:rPr lang="en-US" sz="1500" dirty="0" smtClean="0"/>
              <a:t> </a:t>
            </a:r>
            <a:r>
              <a:rPr lang="en-US" sz="1500" dirty="0"/>
              <a:t>da </a:t>
            </a:r>
            <a:r>
              <a:rPr lang="en-US" sz="1500" dirty="0" err="1"/>
              <a:t>sauransu</a:t>
            </a:r>
            <a:r>
              <a:rPr lang="en-US" sz="1500" dirty="0"/>
              <a:t>.</a:t>
            </a:r>
            <a:br>
              <a:rPr lang="en-US" sz="1500" dirty="0"/>
            </a:br>
            <a:r>
              <a:rPr lang="en-US" sz="1500" dirty="0"/>
              <a:t/>
            </a:r>
            <a:br>
              <a:rPr lang="en-US" sz="1500" dirty="0"/>
            </a:br>
            <a:r>
              <a:rPr lang="en-US" sz="1500" b="1" dirty="0" err="1"/>
              <a:t>Kashe</a:t>
            </a:r>
            <a:r>
              <a:rPr lang="en-US" sz="1500" b="1" dirty="0"/>
              <a:t> </a:t>
            </a:r>
            <a:r>
              <a:rPr lang="en-US" sz="1500" b="1" dirty="0" err="1"/>
              <a:t>Kudi</a:t>
            </a:r>
            <a:r>
              <a:rPr lang="en-US" sz="1500" b="1" dirty="0"/>
              <a:t>: </a:t>
            </a:r>
            <a:r>
              <a:rPr lang="en-US" sz="1500" dirty="0" err="1"/>
              <a:t>wannan</a:t>
            </a:r>
            <a:r>
              <a:rPr lang="en-US" sz="1500" dirty="0"/>
              <a:t> shine </a:t>
            </a:r>
            <a:r>
              <a:rPr lang="en-US" sz="1500" dirty="0" err="1" smtClean="0"/>
              <a:t>tsarin</a:t>
            </a:r>
            <a:r>
              <a:rPr lang="en-US" sz="1500" dirty="0" smtClean="0"/>
              <a:t> </a:t>
            </a:r>
            <a:r>
              <a:rPr lang="en-US" sz="1500" dirty="0" err="1" smtClean="0"/>
              <a:t>da</a:t>
            </a:r>
            <a:r>
              <a:rPr lang="en-US" sz="1500" dirty="0" smtClean="0"/>
              <a:t> </a:t>
            </a:r>
            <a:r>
              <a:rPr lang="en-US" sz="1500" dirty="0" err="1" smtClean="0"/>
              <a:t>Gomnati</a:t>
            </a:r>
            <a:r>
              <a:rPr lang="en-US" sz="1500" dirty="0" smtClean="0"/>
              <a:t> take </a:t>
            </a:r>
            <a:r>
              <a:rPr lang="en-US" sz="1500" dirty="0" err="1" smtClean="0"/>
              <a:t>yi</a:t>
            </a:r>
            <a:r>
              <a:rPr lang="en-US" sz="1500" dirty="0" smtClean="0"/>
              <a:t> </a:t>
            </a:r>
            <a:r>
              <a:rPr lang="en-US" sz="1500" dirty="0" err="1"/>
              <a:t>domin</a:t>
            </a:r>
            <a:r>
              <a:rPr lang="en-US" sz="1500" dirty="0"/>
              <a:t> </a:t>
            </a:r>
            <a:r>
              <a:rPr lang="en-US" sz="1500" dirty="0" err="1"/>
              <a:t>sarrafa</a:t>
            </a:r>
            <a:r>
              <a:rPr lang="en-US" sz="1500" dirty="0"/>
              <a:t> </a:t>
            </a:r>
            <a:r>
              <a:rPr lang="en-US" sz="1500" dirty="0" err="1"/>
              <a:t>kudin</a:t>
            </a:r>
            <a:r>
              <a:rPr lang="en-US" sz="1500" dirty="0"/>
              <a:t> da ta </a:t>
            </a:r>
            <a:r>
              <a:rPr lang="en-US" sz="1500" dirty="0" err="1"/>
              <a:t>samu</a:t>
            </a:r>
            <a:r>
              <a:rPr lang="en-US" sz="1500" dirty="0"/>
              <a:t>. </a:t>
            </a:r>
            <a:r>
              <a:rPr lang="en-US" sz="1500" dirty="0" err="1"/>
              <a:t>Kudin</a:t>
            </a:r>
            <a:r>
              <a:rPr lang="en-US" sz="1500" dirty="0"/>
              <a:t> </a:t>
            </a:r>
            <a:r>
              <a:rPr lang="en-US" sz="1500" dirty="0" err="1"/>
              <a:t>akan</a:t>
            </a:r>
            <a:r>
              <a:rPr lang="en-US" sz="1500" dirty="0"/>
              <a:t> </a:t>
            </a:r>
            <a:r>
              <a:rPr lang="en-US" sz="1500" dirty="0" err="1" smtClean="0"/>
              <a:t>kashe</a:t>
            </a:r>
            <a:r>
              <a:rPr lang="en-US" sz="1500" dirty="0" smtClean="0"/>
              <a:t> </a:t>
            </a:r>
            <a:r>
              <a:rPr lang="en-US" sz="1500" dirty="0" err="1" smtClean="0"/>
              <a:t>su</a:t>
            </a:r>
            <a:r>
              <a:rPr lang="en-US" sz="1500" dirty="0" smtClean="0"/>
              <a:t> </a:t>
            </a:r>
            <a:r>
              <a:rPr lang="en-US" sz="1500" dirty="0"/>
              <a:t>ne </a:t>
            </a:r>
            <a:r>
              <a:rPr lang="en-US" sz="1500" dirty="0" smtClean="0"/>
              <a:t>a </a:t>
            </a:r>
            <a:r>
              <a:rPr lang="en-US" sz="1500" dirty="0" err="1" smtClean="0"/>
              <a:t>madadin</a:t>
            </a:r>
            <a:r>
              <a:rPr lang="en-US" sz="1500" dirty="0" smtClean="0"/>
              <a:t> </a:t>
            </a:r>
            <a:r>
              <a:rPr lang="en-US" sz="1500" dirty="0" err="1"/>
              <a:t>al’umma</a:t>
            </a:r>
            <a:r>
              <a:rPr lang="en-US" sz="1500" dirty="0"/>
              <a:t> </a:t>
            </a:r>
            <a:r>
              <a:rPr lang="en-US" sz="1500" dirty="0" err="1"/>
              <a:t>ta</a:t>
            </a:r>
            <a:r>
              <a:rPr lang="en-US" sz="1500" dirty="0"/>
              <a:t> </a:t>
            </a:r>
            <a:r>
              <a:rPr lang="en-US" sz="1500" dirty="0" err="1" smtClean="0"/>
              <a:t>hanyoyi</a:t>
            </a:r>
            <a:r>
              <a:rPr lang="en-US" sz="1500" dirty="0" smtClean="0"/>
              <a:t> </a:t>
            </a:r>
            <a:r>
              <a:rPr lang="en-US" sz="1500" dirty="0" err="1"/>
              <a:t>biyu</a:t>
            </a:r>
            <a:r>
              <a:rPr lang="en-US" sz="1500" dirty="0"/>
              <a:t> </a:t>
            </a:r>
            <a:r>
              <a:rPr lang="en-US" sz="1500" dirty="0" err="1"/>
              <a:t>kamar</a:t>
            </a:r>
            <a:r>
              <a:rPr lang="en-US" sz="1500" dirty="0"/>
              <a:t> </a:t>
            </a:r>
            <a:r>
              <a:rPr lang="en-US" sz="1500" dirty="0" err="1"/>
              <a:t>haka</a:t>
            </a:r>
            <a:r>
              <a:rPr lang="en-US" sz="1500" dirty="0"/>
              <a:t>: </a:t>
            </a:r>
            <a:r>
              <a:rPr lang="en-US" sz="1500" dirty="0" err="1"/>
              <a:t>Manyan</a:t>
            </a:r>
            <a:r>
              <a:rPr lang="en-US" sz="1500" dirty="0"/>
              <a:t> </a:t>
            </a:r>
            <a:r>
              <a:rPr lang="en-US" sz="1500" dirty="0" err="1" smtClean="0"/>
              <a:t>Ayyuka</a:t>
            </a:r>
            <a:r>
              <a:rPr lang="en-US" sz="1500" dirty="0" smtClean="0"/>
              <a:t>, </a:t>
            </a:r>
            <a:r>
              <a:rPr lang="en-US" sz="1500" dirty="0" err="1" smtClean="0"/>
              <a:t>Albashi</a:t>
            </a:r>
            <a:r>
              <a:rPr lang="en-US" sz="1500" dirty="0" smtClean="0"/>
              <a:t>, </a:t>
            </a:r>
            <a:r>
              <a:rPr lang="en-US" sz="1500" dirty="0" err="1" smtClean="0"/>
              <a:t>gudanar</a:t>
            </a:r>
            <a:r>
              <a:rPr lang="en-US" sz="1500" dirty="0" smtClean="0"/>
              <a:t> </a:t>
            </a:r>
            <a:r>
              <a:rPr lang="en-US" sz="1500" dirty="0" err="1" smtClean="0"/>
              <a:t>da</a:t>
            </a:r>
            <a:r>
              <a:rPr lang="en-US" sz="1500" dirty="0" smtClean="0"/>
              <a:t> </a:t>
            </a:r>
            <a:r>
              <a:rPr lang="en-US" sz="1500" dirty="0" err="1" smtClean="0"/>
              <a:t>Gomnati</a:t>
            </a:r>
            <a:r>
              <a:rPr lang="en-US" sz="1500" dirty="0" smtClean="0"/>
              <a:t> tare </a:t>
            </a:r>
            <a:r>
              <a:rPr lang="en-US" sz="1500" dirty="0" err="1" smtClean="0"/>
              <a:t>da</a:t>
            </a:r>
            <a:r>
              <a:rPr lang="en-US" sz="1500" dirty="0" smtClean="0"/>
              <a:t> </a:t>
            </a:r>
            <a:r>
              <a:rPr lang="en-US" sz="1500" dirty="0" err="1" smtClean="0"/>
              <a:t>biyan</a:t>
            </a:r>
            <a:r>
              <a:rPr lang="en-US" sz="1500" dirty="0" smtClean="0"/>
              <a:t> </a:t>
            </a:r>
            <a:r>
              <a:rPr lang="en-US" sz="1500" dirty="0" err="1" smtClean="0"/>
              <a:t>basussuka</a:t>
            </a:r>
            <a:r>
              <a:rPr lang="en-US" sz="1500" dirty="0" smtClean="0"/>
              <a:t>. </a:t>
            </a:r>
            <a:r>
              <a:rPr lang="en-US" sz="1500" dirty="0"/>
              <a:t/>
            </a:r>
            <a:br>
              <a:rPr lang="en-US" sz="1500" dirty="0"/>
            </a:br>
            <a:r>
              <a:rPr lang="en-US" sz="1500" dirty="0"/>
              <a:t/>
            </a:r>
            <a:br>
              <a:rPr lang="en-US" sz="1500" dirty="0"/>
            </a:br>
            <a:r>
              <a:rPr lang="en-US" sz="1500" b="1" dirty="0" err="1"/>
              <a:t>Manyan</a:t>
            </a:r>
            <a:r>
              <a:rPr lang="en-US" sz="1500" b="1" dirty="0"/>
              <a:t> </a:t>
            </a:r>
            <a:r>
              <a:rPr lang="en-US" sz="1500" b="1" dirty="0" err="1"/>
              <a:t>Ayyuka</a:t>
            </a:r>
            <a:r>
              <a:rPr lang="en-US" sz="1500" b="1" dirty="0"/>
              <a:t>: </a:t>
            </a:r>
            <a:r>
              <a:rPr lang="en-US" sz="1500" dirty="0" err="1"/>
              <a:t>wannan</a:t>
            </a:r>
            <a:r>
              <a:rPr lang="en-US" sz="1500" dirty="0"/>
              <a:t> </a:t>
            </a:r>
            <a:r>
              <a:rPr lang="en-US" sz="1500" dirty="0" err="1" smtClean="0"/>
              <a:t>tsari</a:t>
            </a:r>
            <a:r>
              <a:rPr lang="en-US" sz="1500" dirty="0" smtClean="0"/>
              <a:t> ne </a:t>
            </a:r>
            <a:r>
              <a:rPr lang="en-US" sz="1500" dirty="0" err="1"/>
              <a:t>da</a:t>
            </a:r>
            <a:r>
              <a:rPr lang="en-US" sz="1500" dirty="0"/>
              <a:t> </a:t>
            </a:r>
            <a:r>
              <a:rPr lang="en-US" sz="1500" dirty="0" err="1" smtClean="0"/>
              <a:t>Gomnati</a:t>
            </a:r>
            <a:r>
              <a:rPr lang="en-US" sz="1500" dirty="0" smtClean="0"/>
              <a:t> take </a:t>
            </a:r>
            <a:r>
              <a:rPr lang="en-US" sz="1500" dirty="0" err="1" smtClean="0"/>
              <a:t>yi</a:t>
            </a:r>
            <a:r>
              <a:rPr lang="en-US" sz="1500" dirty="0" smtClean="0"/>
              <a:t> </a:t>
            </a:r>
            <a:r>
              <a:rPr lang="en-US" sz="1500" dirty="0" err="1"/>
              <a:t>domin</a:t>
            </a:r>
            <a:r>
              <a:rPr lang="en-US" sz="1500" dirty="0"/>
              <a:t> </a:t>
            </a:r>
            <a:r>
              <a:rPr lang="en-US" sz="1500" dirty="0" err="1"/>
              <a:t>kashe</a:t>
            </a:r>
            <a:r>
              <a:rPr lang="en-US" sz="1500" dirty="0"/>
              <a:t> </a:t>
            </a:r>
            <a:r>
              <a:rPr lang="en-US" sz="1500" dirty="0" err="1"/>
              <a:t>kudi</a:t>
            </a:r>
            <a:r>
              <a:rPr lang="en-US" sz="1500" dirty="0"/>
              <a:t> </a:t>
            </a:r>
            <a:r>
              <a:rPr lang="en-US" sz="1500" dirty="0" err="1"/>
              <a:t>akan</a:t>
            </a:r>
            <a:r>
              <a:rPr lang="en-US" sz="1500" dirty="0"/>
              <a:t> </a:t>
            </a:r>
            <a:r>
              <a:rPr lang="en-US" sz="1500" dirty="0" err="1"/>
              <a:t>manyan</a:t>
            </a:r>
            <a:r>
              <a:rPr lang="en-US" sz="1500" dirty="0"/>
              <a:t> </a:t>
            </a:r>
            <a:r>
              <a:rPr lang="en-US" sz="1500" dirty="0" err="1"/>
              <a:t>ayyuka</a:t>
            </a:r>
            <a:r>
              <a:rPr lang="en-US" sz="1500" dirty="0"/>
              <a:t> </a:t>
            </a:r>
            <a:r>
              <a:rPr lang="en-US" sz="1500" dirty="0" err="1"/>
              <a:t>kamar</a:t>
            </a:r>
            <a:r>
              <a:rPr lang="en-US" sz="1500" dirty="0"/>
              <a:t> </a:t>
            </a:r>
            <a:r>
              <a:rPr lang="en-US" sz="1500" dirty="0" err="1"/>
              <a:t>gina</a:t>
            </a:r>
            <a:r>
              <a:rPr lang="en-US" sz="1500" dirty="0"/>
              <a:t> </a:t>
            </a:r>
            <a:r>
              <a:rPr lang="en-US" sz="1500" dirty="0" err="1"/>
              <a:t>tituna</a:t>
            </a:r>
            <a:r>
              <a:rPr lang="en-US" sz="1500" dirty="0"/>
              <a:t>, da </a:t>
            </a:r>
            <a:r>
              <a:rPr lang="en-US" sz="1500" dirty="0" err="1"/>
              <a:t>sauran</a:t>
            </a:r>
            <a:r>
              <a:rPr lang="en-US" sz="1500" dirty="0"/>
              <a:t> </a:t>
            </a:r>
            <a:r>
              <a:rPr lang="en-US" sz="1500" dirty="0" err="1"/>
              <a:t>gineginen</a:t>
            </a:r>
            <a:r>
              <a:rPr lang="en-US" sz="1500" dirty="0"/>
              <a:t> </a:t>
            </a:r>
            <a:r>
              <a:rPr lang="en-US" sz="1500" dirty="0" err="1"/>
              <a:t>gwamanti</a:t>
            </a:r>
            <a:r>
              <a:rPr lang="en-US" sz="1500" dirty="0"/>
              <a:t>, </a:t>
            </a:r>
            <a:r>
              <a:rPr lang="en-US" sz="1500" dirty="0" err="1"/>
              <a:t>samar</a:t>
            </a:r>
            <a:r>
              <a:rPr lang="en-US" sz="1500" dirty="0"/>
              <a:t> </a:t>
            </a:r>
            <a:r>
              <a:rPr lang="en-US" sz="1500" dirty="0" err="1"/>
              <a:t>da</a:t>
            </a:r>
            <a:r>
              <a:rPr lang="en-US" sz="1500" dirty="0"/>
              <a:t> </a:t>
            </a:r>
            <a:r>
              <a:rPr lang="en-US" sz="1500" dirty="0" err="1" smtClean="0"/>
              <a:t>lafiya</a:t>
            </a:r>
            <a:r>
              <a:rPr lang="en-US" sz="1500" dirty="0" smtClean="0"/>
              <a:t>, </a:t>
            </a:r>
            <a:r>
              <a:rPr lang="en-US" sz="1500" dirty="0" err="1" smtClean="0"/>
              <a:t>Ilimi</a:t>
            </a:r>
            <a:r>
              <a:rPr lang="en-US" sz="1500" dirty="0" smtClean="0"/>
              <a:t>, </a:t>
            </a:r>
            <a:r>
              <a:rPr lang="en-US" sz="1500" dirty="0" err="1" smtClean="0"/>
              <a:t>wajen</a:t>
            </a:r>
            <a:r>
              <a:rPr lang="en-US" sz="1500" dirty="0" smtClean="0"/>
              <a:t> </a:t>
            </a:r>
            <a:r>
              <a:rPr lang="en-US" sz="1500" dirty="0" err="1" smtClean="0"/>
              <a:t>ayyukan</a:t>
            </a:r>
            <a:r>
              <a:rPr lang="en-US" sz="1500" dirty="0" smtClean="0"/>
              <a:t> </a:t>
            </a:r>
            <a:r>
              <a:rPr lang="en-US" sz="1500" dirty="0" err="1" smtClean="0"/>
              <a:t>Gomnati</a:t>
            </a:r>
            <a:r>
              <a:rPr lang="en-US" sz="1500" dirty="0" smtClean="0"/>
              <a:t>, </a:t>
            </a:r>
            <a:r>
              <a:rPr lang="en-US" sz="1500" dirty="0" err="1" smtClean="0"/>
              <a:t>kiyaye</a:t>
            </a:r>
            <a:r>
              <a:rPr lang="en-US" sz="1500" dirty="0" smtClean="0"/>
              <a:t> </a:t>
            </a:r>
            <a:r>
              <a:rPr lang="en-US" sz="1500" dirty="0" err="1" smtClean="0"/>
              <a:t>muhalli</a:t>
            </a:r>
            <a:r>
              <a:rPr lang="en-US" sz="1500" dirty="0" smtClean="0"/>
              <a:t>, </a:t>
            </a:r>
            <a:r>
              <a:rPr lang="en-US" sz="1500" dirty="0" err="1" smtClean="0"/>
              <a:t>wutan</a:t>
            </a:r>
            <a:r>
              <a:rPr lang="en-US" sz="1500" dirty="0" smtClean="0"/>
              <a:t> </a:t>
            </a:r>
            <a:r>
              <a:rPr lang="en-US" sz="1500" dirty="0" err="1"/>
              <a:t>lantarki</a:t>
            </a:r>
            <a:r>
              <a:rPr lang="en-US" sz="1500" dirty="0"/>
              <a:t>, </a:t>
            </a:r>
            <a:r>
              <a:rPr lang="en-US" sz="1500" dirty="0" err="1"/>
              <a:t>samar</a:t>
            </a:r>
            <a:r>
              <a:rPr lang="en-US" sz="1500" dirty="0"/>
              <a:t> </a:t>
            </a:r>
            <a:r>
              <a:rPr lang="en-US" sz="1500" dirty="0" err="1"/>
              <a:t>da</a:t>
            </a:r>
            <a:r>
              <a:rPr lang="en-US" sz="1500" dirty="0"/>
              <a:t> </a:t>
            </a:r>
            <a:r>
              <a:rPr lang="en-US" sz="1500" dirty="0" err="1" smtClean="0"/>
              <a:t>kayan</a:t>
            </a:r>
            <a:r>
              <a:rPr lang="en-US" sz="1500" dirty="0" smtClean="0"/>
              <a:t> </a:t>
            </a:r>
            <a:r>
              <a:rPr lang="en-US" sz="1500" dirty="0" err="1"/>
              <a:t>tsaro</a:t>
            </a:r>
            <a:r>
              <a:rPr lang="en-US" sz="1500" dirty="0"/>
              <a:t>, da </a:t>
            </a:r>
            <a:r>
              <a:rPr lang="en-US" sz="1500" dirty="0" err="1"/>
              <a:t>sauransu</a:t>
            </a:r>
            <a:r>
              <a:rPr lang="en-US" sz="1500" dirty="0"/>
              <a:t>.</a:t>
            </a:r>
            <a:br>
              <a:rPr lang="en-US" sz="1500" dirty="0"/>
            </a:br>
            <a:r>
              <a:rPr lang="en-US" sz="1500" dirty="0"/>
              <a:t/>
            </a:r>
            <a:br>
              <a:rPr lang="en-US" sz="1500" dirty="0"/>
            </a:br>
            <a:r>
              <a:rPr lang="en-US" sz="1500" b="1" dirty="0" err="1"/>
              <a:t>Albashi</a:t>
            </a:r>
            <a:r>
              <a:rPr lang="en-US" sz="1500" b="1" dirty="0"/>
              <a:t> da </a:t>
            </a:r>
            <a:r>
              <a:rPr lang="en-US" sz="1500" b="1" dirty="0" err="1" smtClean="0"/>
              <a:t>Gudanar</a:t>
            </a:r>
            <a:r>
              <a:rPr lang="en-US" sz="1500" b="1" dirty="0" smtClean="0"/>
              <a:t> </a:t>
            </a:r>
            <a:r>
              <a:rPr lang="en-US" sz="1500" b="1" dirty="0" err="1" smtClean="0"/>
              <a:t>da</a:t>
            </a:r>
            <a:r>
              <a:rPr lang="en-US" sz="1500" b="1" dirty="0" smtClean="0"/>
              <a:t> </a:t>
            </a:r>
            <a:r>
              <a:rPr lang="en-US" sz="1500" b="1" dirty="0" err="1" smtClean="0"/>
              <a:t>Gomnati</a:t>
            </a:r>
            <a:r>
              <a:rPr lang="en-US" sz="1500" b="1" dirty="0" smtClean="0"/>
              <a:t>: </a:t>
            </a:r>
            <a:r>
              <a:rPr lang="en-US" sz="1500" dirty="0" err="1"/>
              <a:t>wannan</a:t>
            </a:r>
            <a:r>
              <a:rPr lang="en-US" sz="1500" dirty="0"/>
              <a:t> </a:t>
            </a:r>
            <a:r>
              <a:rPr lang="en-US" sz="1500" dirty="0" err="1"/>
              <a:t>tsarin</a:t>
            </a:r>
            <a:r>
              <a:rPr lang="en-US" sz="1500" dirty="0"/>
              <a:t> </a:t>
            </a:r>
            <a:r>
              <a:rPr lang="en-US" sz="1500" dirty="0" err="1"/>
              <a:t>kashe</a:t>
            </a:r>
            <a:r>
              <a:rPr lang="en-US" sz="1500" dirty="0"/>
              <a:t> </a:t>
            </a:r>
            <a:r>
              <a:rPr lang="en-US" sz="1500" dirty="0" err="1" smtClean="0"/>
              <a:t>kudi</a:t>
            </a:r>
            <a:r>
              <a:rPr lang="en-US" sz="1500" dirty="0" smtClean="0"/>
              <a:t> ne </a:t>
            </a:r>
            <a:r>
              <a:rPr lang="en-US" sz="1500" dirty="0"/>
              <a:t>da </a:t>
            </a:r>
            <a:r>
              <a:rPr lang="en-US" sz="1500" dirty="0" err="1"/>
              <a:t>gwamanti</a:t>
            </a:r>
            <a:r>
              <a:rPr lang="en-US" sz="1500" dirty="0"/>
              <a:t> </a:t>
            </a:r>
            <a:r>
              <a:rPr lang="en-US" sz="1500" dirty="0" smtClean="0"/>
              <a:t>take </a:t>
            </a:r>
            <a:r>
              <a:rPr lang="en-US" sz="1500" dirty="0" err="1" smtClean="0"/>
              <a:t>yi</a:t>
            </a:r>
            <a:r>
              <a:rPr lang="en-US" sz="1500" dirty="0" smtClean="0"/>
              <a:t> </a:t>
            </a:r>
            <a:r>
              <a:rPr lang="en-US" sz="1500" dirty="0" err="1"/>
              <a:t>akan</a:t>
            </a:r>
            <a:r>
              <a:rPr lang="en-US" sz="1500" dirty="0"/>
              <a:t> </a:t>
            </a:r>
            <a:r>
              <a:rPr lang="en-US" sz="1500" dirty="0" err="1"/>
              <a:t>albashin</a:t>
            </a:r>
            <a:r>
              <a:rPr lang="en-US" sz="1500" dirty="0"/>
              <a:t> </a:t>
            </a:r>
            <a:r>
              <a:rPr lang="en-US" sz="1500" dirty="0" err="1" smtClean="0"/>
              <a:t>ma’aikata</a:t>
            </a:r>
            <a:r>
              <a:rPr lang="en-US" sz="1500" dirty="0" smtClean="0"/>
              <a:t>, da </a:t>
            </a:r>
            <a:r>
              <a:rPr lang="en-US" sz="1500" dirty="0" err="1"/>
              <a:t>kuma</a:t>
            </a:r>
            <a:r>
              <a:rPr lang="en-US" sz="1500" dirty="0"/>
              <a:t> </a:t>
            </a:r>
            <a:r>
              <a:rPr lang="en-US" sz="1500" dirty="0" err="1" smtClean="0"/>
              <a:t>gudanar</a:t>
            </a:r>
            <a:r>
              <a:rPr lang="en-US" sz="1500" dirty="0" smtClean="0"/>
              <a:t> </a:t>
            </a:r>
            <a:r>
              <a:rPr lang="en-US" sz="1500" dirty="0" err="1" smtClean="0"/>
              <a:t>da</a:t>
            </a:r>
            <a:r>
              <a:rPr lang="en-US" sz="1500" dirty="0" smtClean="0"/>
              <a:t> </a:t>
            </a:r>
            <a:r>
              <a:rPr lang="en-US" sz="1500" dirty="0" err="1" smtClean="0"/>
              <a:t>gomnati</a:t>
            </a:r>
            <a:r>
              <a:rPr lang="en-US" sz="1500" dirty="0" smtClean="0"/>
              <a:t> </a:t>
            </a:r>
            <a:r>
              <a:rPr lang="en-US" sz="1500" dirty="0" err="1"/>
              <a:t>kamar</a:t>
            </a:r>
            <a:r>
              <a:rPr lang="en-US" sz="1500" dirty="0"/>
              <a:t> </a:t>
            </a:r>
            <a:r>
              <a:rPr lang="en-US" sz="1500" dirty="0" err="1"/>
              <a:t>tafiye</a:t>
            </a:r>
            <a:r>
              <a:rPr lang="en-US" sz="1500" dirty="0"/>
              <a:t> </a:t>
            </a:r>
            <a:r>
              <a:rPr lang="en-US" sz="1500" dirty="0" err="1"/>
              <a:t>tafiye</a:t>
            </a:r>
            <a:r>
              <a:rPr lang="en-US" sz="1500" dirty="0"/>
              <a:t>, </a:t>
            </a:r>
            <a:r>
              <a:rPr lang="en-US" sz="1500" dirty="0" err="1"/>
              <a:t>biyan</a:t>
            </a:r>
            <a:r>
              <a:rPr lang="en-US" sz="1500" dirty="0"/>
              <a:t> </a:t>
            </a:r>
            <a:r>
              <a:rPr lang="en-US" sz="1500" dirty="0" err="1"/>
              <a:t>kudin</a:t>
            </a:r>
            <a:r>
              <a:rPr lang="en-US" sz="1500" dirty="0"/>
              <a:t> </a:t>
            </a:r>
            <a:r>
              <a:rPr lang="en-US" sz="1500" dirty="0" err="1"/>
              <a:t>wuta</a:t>
            </a:r>
            <a:r>
              <a:rPr lang="en-US" sz="1500" dirty="0"/>
              <a:t>, </a:t>
            </a:r>
            <a:r>
              <a:rPr lang="en-US" sz="1500" dirty="0" err="1"/>
              <a:t>sayen</a:t>
            </a:r>
            <a:r>
              <a:rPr lang="en-US" sz="1500" dirty="0"/>
              <a:t> </a:t>
            </a:r>
            <a:r>
              <a:rPr lang="en-US" sz="1500" dirty="0" err="1" smtClean="0"/>
              <a:t>mai</a:t>
            </a:r>
            <a:r>
              <a:rPr lang="en-US" sz="1500" dirty="0" smtClean="0"/>
              <a:t> </a:t>
            </a:r>
            <a:r>
              <a:rPr lang="en-US" sz="1500" dirty="0" err="1" smtClean="0"/>
              <a:t>na</a:t>
            </a:r>
            <a:r>
              <a:rPr lang="en-US" sz="1500" dirty="0" smtClean="0"/>
              <a:t>  </a:t>
            </a:r>
            <a:r>
              <a:rPr lang="en-US" sz="1500" dirty="0" err="1"/>
              <a:t>motoci</a:t>
            </a:r>
            <a:r>
              <a:rPr lang="en-US" sz="1500" dirty="0"/>
              <a:t> da </a:t>
            </a:r>
            <a:r>
              <a:rPr lang="en-US" sz="1500" dirty="0" err="1"/>
              <a:t>injunan</a:t>
            </a:r>
            <a:r>
              <a:rPr lang="en-US" sz="1500" dirty="0"/>
              <a:t> </a:t>
            </a:r>
            <a:r>
              <a:rPr lang="en-US" sz="1500" dirty="0" err="1" smtClean="0"/>
              <a:t>wuta</a:t>
            </a:r>
            <a:r>
              <a:rPr lang="en-US" sz="1500" dirty="0"/>
              <a:t> </a:t>
            </a:r>
            <a:r>
              <a:rPr lang="en-US" sz="1500" dirty="0" smtClean="0"/>
              <a:t>da </a:t>
            </a:r>
            <a:r>
              <a:rPr lang="en-US" sz="1500" dirty="0" err="1" smtClean="0"/>
              <a:t>ruwa</a:t>
            </a:r>
            <a:r>
              <a:rPr lang="en-US" sz="1500" dirty="0" smtClean="0"/>
              <a:t>, </a:t>
            </a:r>
            <a:r>
              <a:rPr lang="en-US" sz="1500" dirty="0" err="1"/>
              <a:t>sayen</a:t>
            </a:r>
            <a:r>
              <a:rPr lang="en-US" sz="1500" dirty="0"/>
              <a:t> </a:t>
            </a:r>
            <a:r>
              <a:rPr lang="en-US" sz="1500" dirty="0" err="1"/>
              <a:t>kayayyakin</a:t>
            </a:r>
            <a:r>
              <a:rPr lang="en-US" sz="1500" dirty="0"/>
              <a:t> </a:t>
            </a:r>
            <a:r>
              <a:rPr lang="en-US" sz="1500" dirty="0" err="1"/>
              <a:t>gudanar</a:t>
            </a:r>
            <a:r>
              <a:rPr lang="en-US" sz="1500" dirty="0"/>
              <a:t> da </a:t>
            </a:r>
            <a:r>
              <a:rPr lang="en-US" sz="1500" dirty="0" err="1"/>
              <a:t>ofis</a:t>
            </a:r>
            <a:r>
              <a:rPr lang="en-US" sz="1500" dirty="0"/>
              <a:t>, </a:t>
            </a:r>
            <a:r>
              <a:rPr lang="en-US" sz="1500" dirty="0" err="1"/>
              <a:t>kananan</a:t>
            </a:r>
            <a:r>
              <a:rPr lang="en-US" sz="1500" dirty="0"/>
              <a:t> </a:t>
            </a:r>
            <a:r>
              <a:rPr lang="en-US" sz="1500" dirty="0" err="1"/>
              <a:t>gyare</a:t>
            </a:r>
            <a:r>
              <a:rPr lang="en-US" sz="1500" dirty="0"/>
              <a:t> </a:t>
            </a:r>
            <a:r>
              <a:rPr lang="en-US" sz="1500" dirty="0" err="1"/>
              <a:t>gyare</a:t>
            </a:r>
            <a:r>
              <a:rPr lang="en-US" sz="1500" dirty="0"/>
              <a:t> da </a:t>
            </a:r>
            <a:r>
              <a:rPr lang="en-US" sz="1500" dirty="0" err="1"/>
              <a:t>sauransu</a:t>
            </a:r>
            <a:r>
              <a:rPr lang="en-US" sz="1500" dirty="0"/>
              <a:t>. </a:t>
            </a:r>
            <a:br>
              <a:rPr lang="en-US" sz="1500" dirty="0"/>
            </a:br>
            <a:r>
              <a:rPr lang="en-US" sz="1500" dirty="0"/>
              <a:t/>
            </a:r>
            <a:br>
              <a:rPr lang="en-US" sz="1500" dirty="0"/>
            </a:br>
            <a:r>
              <a:rPr lang="en-US" sz="1500" dirty="0"/>
              <a:t/>
            </a:r>
            <a:br>
              <a:rPr lang="en-US" sz="1500" dirty="0"/>
            </a:br>
            <a:r>
              <a:rPr lang="en-US" sz="1500" b="1" dirty="0"/>
              <a:t/>
            </a:r>
            <a:br>
              <a:rPr lang="en-US" sz="1500" b="1" dirty="0"/>
            </a:br>
            <a:r>
              <a:rPr lang="en-US" sz="1500" dirty="0"/>
              <a:t>.</a:t>
            </a:r>
            <a:br>
              <a:rPr lang="en-US" sz="1500" dirty="0"/>
            </a:br>
            <a:endParaRPr lang="en-US" sz="1500" b="1" dirty="0"/>
          </a:p>
        </p:txBody>
      </p:sp>
      <p:sp>
        <p:nvSpPr>
          <p:cNvPr id="8" name="TextBox 7"/>
          <p:cNvSpPr txBox="1"/>
          <p:nvPr/>
        </p:nvSpPr>
        <p:spPr>
          <a:xfrm>
            <a:off x="1338327" y="208002"/>
            <a:ext cx="4300473" cy="553998"/>
          </a:xfrm>
          <a:prstGeom prst="rect">
            <a:avLst/>
          </a:prstGeom>
          <a:noFill/>
        </p:spPr>
        <p:txBody>
          <a:bodyPr wrap="none" rtlCol="0">
            <a:spAutoFit/>
          </a:bodyPr>
          <a:lstStyle/>
          <a:p>
            <a:pPr algn="ctr"/>
            <a:r>
              <a:rPr lang="en-US" sz="1500" b="1" dirty="0"/>
              <a:t>MA’ANAR ABUBUWAN DA KASAFIN KUDI YA KUNSA</a:t>
            </a:r>
            <a:br>
              <a:rPr lang="en-US" sz="1500" b="1" dirty="0"/>
            </a:br>
            <a:endParaRPr lang="en-US" sz="1500" dirty="0"/>
          </a:p>
        </p:txBody>
      </p:sp>
      <p:sp>
        <p:nvSpPr>
          <p:cNvPr id="2" name="Slide Number Placeholder 1"/>
          <p:cNvSpPr>
            <a:spLocks noGrp="1"/>
          </p:cNvSpPr>
          <p:nvPr>
            <p:ph type="sldNum" sz="quarter" idx="12"/>
          </p:nvPr>
        </p:nvSpPr>
        <p:spPr/>
        <p:txBody>
          <a:bodyPr/>
          <a:lstStyle/>
          <a:p>
            <a:fld id="{A184F08C-B204-4904-8012-466375AEA8DF}" type="slidenum">
              <a:rPr lang="en-US" smtClean="0"/>
              <a:pPr/>
              <a:t>3</a:t>
            </a:fld>
            <a:endParaRPr lang="en-US"/>
          </a:p>
        </p:txBody>
      </p:sp>
    </p:spTree>
    <p:extLst>
      <p:ext uri="{BB962C8B-B14F-4D97-AF65-F5344CB8AC3E}">
        <p14:creationId xmlns="" xmlns:p14="http://schemas.microsoft.com/office/powerpoint/2010/main" val="3100506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303074"/>
            <a:ext cx="5715000" cy="1754326"/>
          </a:xfrm>
          <a:prstGeom prst="rect">
            <a:avLst/>
          </a:prstGeom>
        </p:spPr>
        <p:txBody>
          <a:bodyPr wrap="square">
            <a:spAutoFit/>
          </a:bodyPr>
          <a:lstStyle/>
          <a:p>
            <a:pPr algn="just"/>
            <a:r>
              <a:rPr lang="en-US" b="1" dirty="0" err="1" smtClean="0"/>
              <a:t>Bashi</a:t>
            </a:r>
            <a:r>
              <a:rPr lang="en-US" b="1" dirty="0" smtClean="0"/>
              <a:t>: </a:t>
            </a:r>
            <a:r>
              <a:rPr lang="en-US" dirty="0" err="1" smtClean="0"/>
              <a:t>wannan</a:t>
            </a:r>
            <a:r>
              <a:rPr lang="en-US" dirty="0" smtClean="0"/>
              <a:t> </a:t>
            </a:r>
            <a:r>
              <a:rPr lang="en-US" dirty="0" err="1" smtClean="0"/>
              <a:t>wani</a:t>
            </a:r>
            <a:r>
              <a:rPr lang="en-US" dirty="0" smtClean="0"/>
              <a:t> </a:t>
            </a:r>
            <a:r>
              <a:rPr lang="en-US" dirty="0" err="1" smtClean="0"/>
              <a:t>tsari</a:t>
            </a:r>
            <a:r>
              <a:rPr lang="en-US" dirty="0" smtClean="0"/>
              <a:t> ne </a:t>
            </a:r>
            <a:r>
              <a:rPr lang="en-US" dirty="0" err="1" smtClean="0"/>
              <a:t>da</a:t>
            </a:r>
            <a:r>
              <a:rPr lang="en-US" dirty="0" smtClean="0"/>
              <a:t> </a:t>
            </a:r>
            <a:r>
              <a:rPr lang="en-US" dirty="0" err="1" smtClean="0"/>
              <a:t>gomnati</a:t>
            </a:r>
            <a:r>
              <a:rPr lang="en-US" dirty="0" smtClean="0"/>
              <a:t> take </a:t>
            </a:r>
            <a:r>
              <a:rPr lang="en-US" dirty="0" err="1" smtClean="0"/>
              <a:t>yi</a:t>
            </a:r>
            <a:r>
              <a:rPr lang="en-US" dirty="0" smtClean="0"/>
              <a:t> </a:t>
            </a:r>
            <a:r>
              <a:rPr lang="en-US" dirty="0" err="1" smtClean="0"/>
              <a:t>domin</a:t>
            </a:r>
            <a:r>
              <a:rPr lang="en-US" dirty="0" smtClean="0"/>
              <a:t> </a:t>
            </a:r>
            <a:r>
              <a:rPr lang="en-US" dirty="0" err="1" smtClean="0"/>
              <a:t>ranto</a:t>
            </a:r>
            <a:r>
              <a:rPr lang="en-US" dirty="0" smtClean="0"/>
              <a:t> </a:t>
            </a:r>
            <a:r>
              <a:rPr lang="en-US" dirty="0" err="1" smtClean="0"/>
              <a:t>kudi</a:t>
            </a:r>
            <a:r>
              <a:rPr lang="en-US" dirty="0" smtClean="0"/>
              <a:t> </a:t>
            </a:r>
            <a:r>
              <a:rPr lang="en-US" dirty="0" err="1" smtClean="0"/>
              <a:t>daga</a:t>
            </a:r>
            <a:r>
              <a:rPr lang="en-US" dirty="0" smtClean="0"/>
              <a:t> </a:t>
            </a:r>
            <a:r>
              <a:rPr lang="en-US" dirty="0" err="1" smtClean="0"/>
              <a:t>Bankin</a:t>
            </a:r>
            <a:r>
              <a:rPr lang="en-US" dirty="0" smtClean="0"/>
              <a:t> </a:t>
            </a:r>
            <a:r>
              <a:rPr lang="en-US" dirty="0" err="1" smtClean="0"/>
              <a:t>Duniya</a:t>
            </a:r>
            <a:r>
              <a:rPr lang="en-US" dirty="0" smtClean="0"/>
              <a:t>, </a:t>
            </a:r>
            <a:r>
              <a:rPr lang="en-US" dirty="0" err="1" smtClean="0"/>
              <a:t>Bankunan</a:t>
            </a:r>
            <a:r>
              <a:rPr lang="en-US" dirty="0" smtClean="0"/>
              <a:t> </a:t>
            </a:r>
            <a:r>
              <a:rPr lang="en-US" dirty="0" err="1" smtClean="0"/>
              <a:t>cikin</a:t>
            </a:r>
            <a:r>
              <a:rPr lang="en-US" dirty="0" smtClean="0"/>
              <a:t> </a:t>
            </a:r>
            <a:r>
              <a:rPr lang="en-US" dirty="0" err="1" smtClean="0"/>
              <a:t>gida</a:t>
            </a:r>
            <a:r>
              <a:rPr lang="en-US" dirty="0" smtClean="0"/>
              <a:t>, </a:t>
            </a:r>
            <a:r>
              <a:rPr lang="en-US" dirty="0" err="1" smtClean="0"/>
              <a:t>ko</a:t>
            </a:r>
            <a:r>
              <a:rPr lang="en-US" dirty="0" smtClean="0"/>
              <a:t> </a:t>
            </a:r>
            <a:r>
              <a:rPr lang="en-US" dirty="0" err="1" smtClean="0"/>
              <a:t>kuma</a:t>
            </a:r>
            <a:r>
              <a:rPr lang="en-US" dirty="0" smtClean="0"/>
              <a:t> </a:t>
            </a:r>
            <a:r>
              <a:rPr lang="en-US" dirty="0" err="1" smtClean="0"/>
              <a:t>masu</a:t>
            </a:r>
            <a:r>
              <a:rPr lang="en-US" dirty="0" smtClean="0"/>
              <a:t> </a:t>
            </a:r>
            <a:r>
              <a:rPr lang="en-US" dirty="0" err="1" smtClean="0"/>
              <a:t>saka</a:t>
            </a:r>
            <a:r>
              <a:rPr lang="en-US" dirty="0" smtClean="0"/>
              <a:t> </a:t>
            </a:r>
            <a:r>
              <a:rPr lang="en-US" dirty="0" err="1" smtClean="0"/>
              <a:t>hannun</a:t>
            </a:r>
            <a:r>
              <a:rPr lang="en-US" dirty="0" smtClean="0"/>
              <a:t> </a:t>
            </a:r>
            <a:r>
              <a:rPr lang="en-US" dirty="0" err="1" smtClean="0"/>
              <a:t>jari</a:t>
            </a:r>
            <a:r>
              <a:rPr lang="en-US" dirty="0" smtClean="0"/>
              <a:t> </a:t>
            </a:r>
            <a:r>
              <a:rPr lang="en-US" dirty="0" err="1" smtClean="0"/>
              <a:t>domin</a:t>
            </a:r>
            <a:r>
              <a:rPr lang="en-US" dirty="0" smtClean="0"/>
              <a:t> yin </a:t>
            </a:r>
            <a:r>
              <a:rPr lang="en-US" dirty="0" err="1" smtClean="0"/>
              <a:t>manyan</a:t>
            </a:r>
            <a:r>
              <a:rPr lang="en-US" dirty="0" smtClean="0"/>
              <a:t> </a:t>
            </a:r>
            <a:r>
              <a:rPr lang="en-US" dirty="0" err="1" smtClean="0"/>
              <a:t>ayyuka</a:t>
            </a:r>
            <a:r>
              <a:rPr lang="en-US" dirty="0" smtClean="0"/>
              <a:t>, </a:t>
            </a:r>
            <a:r>
              <a:rPr lang="en-US" dirty="0" err="1" smtClean="0"/>
              <a:t>da</a:t>
            </a:r>
            <a:r>
              <a:rPr lang="en-US" dirty="0" smtClean="0"/>
              <a:t> </a:t>
            </a:r>
            <a:r>
              <a:rPr lang="en-US" dirty="0" err="1" smtClean="0"/>
              <a:t>kudaden</a:t>
            </a:r>
            <a:r>
              <a:rPr lang="en-US" dirty="0" smtClean="0"/>
              <a:t> </a:t>
            </a:r>
            <a:r>
              <a:rPr lang="en-US" dirty="0" err="1" smtClean="0"/>
              <a:t>shiga</a:t>
            </a:r>
            <a:r>
              <a:rPr lang="en-US" dirty="0" smtClean="0"/>
              <a:t> </a:t>
            </a:r>
            <a:r>
              <a:rPr lang="en-US" dirty="0" err="1" smtClean="0"/>
              <a:t>baza</a:t>
            </a:r>
            <a:r>
              <a:rPr lang="en-US" dirty="0" smtClean="0"/>
              <a:t> </a:t>
            </a:r>
            <a:r>
              <a:rPr lang="en-US" dirty="0" err="1" smtClean="0"/>
              <a:t>su</a:t>
            </a:r>
            <a:r>
              <a:rPr lang="en-US" dirty="0" smtClean="0"/>
              <a:t> </a:t>
            </a:r>
            <a:r>
              <a:rPr lang="en-US" dirty="0" err="1" smtClean="0"/>
              <a:t>iya</a:t>
            </a:r>
            <a:r>
              <a:rPr lang="en-US" dirty="0" smtClean="0"/>
              <a:t> </a:t>
            </a:r>
            <a:r>
              <a:rPr lang="en-US" dirty="0" err="1" smtClean="0"/>
              <a:t>aiwatarwa</a:t>
            </a:r>
            <a:r>
              <a:rPr lang="en-US" dirty="0" smtClean="0"/>
              <a:t> </a:t>
            </a:r>
            <a:r>
              <a:rPr lang="en-US" dirty="0" err="1" smtClean="0"/>
              <a:t>ba</a:t>
            </a:r>
            <a:r>
              <a:rPr lang="en-US" dirty="0" smtClean="0"/>
              <a:t>. Ana </a:t>
            </a:r>
            <a:r>
              <a:rPr lang="en-US" dirty="0" err="1" smtClean="0"/>
              <a:t>biyan</a:t>
            </a:r>
            <a:r>
              <a:rPr lang="en-US" dirty="0" smtClean="0"/>
              <a:t> </a:t>
            </a:r>
            <a:r>
              <a:rPr lang="en-US" dirty="0" err="1" smtClean="0"/>
              <a:t>kudaden</a:t>
            </a:r>
            <a:r>
              <a:rPr lang="en-US" dirty="0" smtClean="0"/>
              <a:t> ne </a:t>
            </a:r>
            <a:r>
              <a:rPr lang="en-US" dirty="0" err="1" smtClean="0"/>
              <a:t>ta</a:t>
            </a:r>
            <a:r>
              <a:rPr lang="en-US" dirty="0" smtClean="0"/>
              <a:t> </a:t>
            </a:r>
            <a:r>
              <a:rPr lang="en-US" dirty="0" err="1" smtClean="0"/>
              <a:t>hanyar</a:t>
            </a:r>
            <a:r>
              <a:rPr lang="en-US" dirty="0" smtClean="0"/>
              <a:t> </a:t>
            </a:r>
            <a:r>
              <a:rPr lang="en-US" dirty="0" err="1" smtClean="0"/>
              <a:t>biya</a:t>
            </a:r>
            <a:r>
              <a:rPr lang="en-US" dirty="0" smtClean="0"/>
              <a:t> </a:t>
            </a:r>
            <a:r>
              <a:rPr lang="en-US" dirty="0" err="1" smtClean="0"/>
              <a:t>kai</a:t>
            </a:r>
            <a:r>
              <a:rPr lang="en-US" dirty="0" smtClean="0"/>
              <a:t> </a:t>
            </a:r>
            <a:r>
              <a:rPr lang="en-US" dirty="0" err="1" smtClean="0"/>
              <a:t>tsaye</a:t>
            </a:r>
            <a:r>
              <a:rPr lang="en-US" dirty="0" smtClean="0"/>
              <a:t> </a:t>
            </a:r>
            <a:r>
              <a:rPr lang="en-US" dirty="0" err="1" smtClean="0"/>
              <a:t>daga</a:t>
            </a:r>
            <a:r>
              <a:rPr lang="en-US" dirty="0" smtClean="0"/>
              <a:t> </a:t>
            </a:r>
            <a:r>
              <a:rPr lang="en-US" dirty="0" err="1" smtClean="0"/>
              <a:t>kason</a:t>
            </a:r>
            <a:r>
              <a:rPr lang="en-US" dirty="0" smtClean="0"/>
              <a:t> </a:t>
            </a:r>
            <a:r>
              <a:rPr lang="en-US" dirty="0" err="1" smtClean="0"/>
              <a:t>jihar</a:t>
            </a:r>
            <a:r>
              <a:rPr lang="en-US" dirty="0" smtClean="0"/>
              <a:t> </a:t>
            </a:r>
            <a:r>
              <a:rPr lang="en-US" dirty="0" err="1" smtClean="0"/>
              <a:t>wajen</a:t>
            </a:r>
            <a:r>
              <a:rPr lang="en-US" dirty="0" smtClean="0"/>
              <a:t> </a:t>
            </a:r>
            <a:r>
              <a:rPr lang="en-US" dirty="0" err="1" smtClean="0"/>
              <a:t>rabon</a:t>
            </a:r>
            <a:r>
              <a:rPr lang="en-US" dirty="0" smtClean="0"/>
              <a:t> </a:t>
            </a:r>
            <a:r>
              <a:rPr lang="en-US" dirty="0" err="1" smtClean="0"/>
              <a:t>wata</a:t>
            </a:r>
            <a:r>
              <a:rPr lang="en-US" dirty="0" smtClean="0"/>
              <a:t> – </a:t>
            </a:r>
            <a:r>
              <a:rPr lang="en-US" dirty="0" err="1" smtClean="0"/>
              <a:t>wata</a:t>
            </a:r>
            <a:r>
              <a:rPr lang="en-US" dirty="0" smtClean="0"/>
              <a:t> </a:t>
            </a:r>
            <a:r>
              <a:rPr lang="en-US" dirty="0" err="1" smtClean="0"/>
              <a:t>na</a:t>
            </a:r>
            <a:r>
              <a:rPr lang="en-US" dirty="0" smtClean="0"/>
              <a:t> </a:t>
            </a:r>
            <a:r>
              <a:rPr lang="en-US" dirty="0" err="1" smtClean="0"/>
              <a:t>tarayya</a:t>
            </a:r>
            <a:r>
              <a:rPr lang="en-US" dirty="0" smtClean="0"/>
              <a:t>.</a:t>
            </a:r>
            <a:endParaRPr lang="en-US" dirty="0"/>
          </a:p>
        </p:txBody>
      </p:sp>
      <p:sp>
        <p:nvSpPr>
          <p:cNvPr id="3" name="Slide Number Placeholder 2"/>
          <p:cNvSpPr>
            <a:spLocks noGrp="1"/>
          </p:cNvSpPr>
          <p:nvPr>
            <p:ph type="sldNum" sz="quarter" idx="12"/>
          </p:nvPr>
        </p:nvSpPr>
        <p:spPr/>
        <p:txBody>
          <a:bodyPr/>
          <a:lstStyle/>
          <a:p>
            <a:fld id="{2268C338-59CB-4FDE-8FDE-F5FBCE55B1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1" y="228601"/>
            <a:ext cx="3657600" cy="646331"/>
          </a:xfrm>
          <a:prstGeom prst="rect">
            <a:avLst/>
          </a:prstGeom>
          <a:noFill/>
        </p:spPr>
        <p:txBody>
          <a:bodyPr wrap="square" rtlCol="0">
            <a:spAutoFit/>
          </a:bodyPr>
          <a:lstStyle/>
          <a:p>
            <a:pPr algn="ctr"/>
            <a:r>
              <a:rPr lang="en-GB" b="1" dirty="0" smtClean="0"/>
              <a:t>Ta </a:t>
            </a:r>
            <a:r>
              <a:rPr lang="en-GB" b="1" dirty="0" err="1" smtClean="0"/>
              <a:t>ina</a:t>
            </a:r>
            <a:r>
              <a:rPr lang="en-GB" b="1" dirty="0" smtClean="0"/>
              <a:t> </a:t>
            </a:r>
            <a:r>
              <a:rPr lang="en-GB" b="1" dirty="0" err="1" smtClean="0"/>
              <a:t>za'a</a:t>
            </a:r>
            <a:r>
              <a:rPr lang="en-GB" b="1" baseline="0" dirty="0" smtClean="0"/>
              <a:t> </a:t>
            </a:r>
            <a:r>
              <a:rPr lang="en-GB" b="1" baseline="0" dirty="0" err="1" smtClean="0"/>
              <a:t>samar</a:t>
            </a:r>
            <a:r>
              <a:rPr lang="en-GB" b="1" baseline="0" dirty="0" smtClean="0"/>
              <a:t> </a:t>
            </a:r>
            <a:r>
              <a:rPr lang="en-GB" b="1" baseline="0" dirty="0" err="1" smtClean="0"/>
              <a:t>da</a:t>
            </a:r>
            <a:r>
              <a:rPr lang="en-GB" b="1" baseline="0" dirty="0" smtClean="0"/>
              <a:t> </a:t>
            </a:r>
            <a:r>
              <a:rPr lang="en-GB" b="1" baseline="0" dirty="0" err="1" smtClean="0"/>
              <a:t>kudin</a:t>
            </a:r>
            <a:r>
              <a:rPr lang="en-GB" b="1" baseline="0" dirty="0" smtClean="0"/>
              <a:t>?</a:t>
            </a:r>
            <a:endParaRPr lang="en-GB" b="1" dirty="0" smtClean="0"/>
          </a:p>
          <a:p>
            <a:endParaRPr lang="en-US" dirty="0"/>
          </a:p>
        </p:txBody>
      </p:sp>
      <p:sp>
        <p:nvSpPr>
          <p:cNvPr id="6" name="Slide Number Placeholder 5"/>
          <p:cNvSpPr>
            <a:spLocks noGrp="1"/>
          </p:cNvSpPr>
          <p:nvPr>
            <p:ph type="sldNum" sz="quarter" idx="12"/>
          </p:nvPr>
        </p:nvSpPr>
        <p:spPr/>
        <p:txBody>
          <a:bodyPr/>
          <a:lstStyle/>
          <a:p>
            <a:fld id="{2268C338-59CB-4FDE-8FDE-F5FBCE55B12B}" type="slidenum">
              <a:rPr lang="en-US" smtClean="0"/>
              <a:pPr/>
              <a:t>5</a:t>
            </a:fld>
            <a:endParaRPr lang="en-US"/>
          </a:p>
        </p:txBody>
      </p:sp>
      <p:graphicFrame>
        <p:nvGraphicFramePr>
          <p:cNvPr id="13" name="Table 12"/>
          <p:cNvGraphicFramePr>
            <a:graphicFrameLocks noGrp="1"/>
          </p:cNvGraphicFramePr>
          <p:nvPr/>
        </p:nvGraphicFramePr>
        <p:xfrm>
          <a:off x="762001" y="685800"/>
          <a:ext cx="5791217" cy="2971800"/>
        </p:xfrm>
        <a:graphic>
          <a:graphicData uri="http://schemas.openxmlformats.org/drawingml/2006/table">
            <a:tbl>
              <a:tblPr/>
              <a:tblGrid>
                <a:gridCol w="279400"/>
                <a:gridCol w="3797559"/>
                <a:gridCol w="1714258"/>
              </a:tblGrid>
              <a:tr h="214579">
                <a:tc>
                  <a:txBody>
                    <a:bodyPr/>
                    <a:lstStyle/>
                    <a:p>
                      <a:pPr algn="l" fontAlgn="b"/>
                      <a:r>
                        <a:rPr lang="en-US" sz="1100" b="0" i="0" u="none" strike="noStrike" dirty="0">
                          <a:solidFill>
                            <a:srgbClr val="000000"/>
                          </a:solidFill>
                          <a:latin typeface="Calibri"/>
                        </a:rPr>
                        <a:t> </a:t>
                      </a:r>
                      <a:r>
                        <a:rPr lang="en-US" sz="1100" b="0" i="0" u="none" strike="noStrike" dirty="0" smtClean="0">
                          <a:solidFill>
                            <a:srgbClr val="000000"/>
                          </a:solidFill>
                          <a:latin typeface="Calibri"/>
                        </a:rPr>
                        <a:t> </a:t>
                      </a:r>
                      <a:endParaRPr lang="en-US" sz="1100" b="0" i="0" u="none" strike="noStrike" dirty="0">
                        <a:solidFill>
                          <a:srgbClr val="000000"/>
                        </a:solidFill>
                        <a:latin typeface="Calibri"/>
                      </a:endParaRPr>
                    </a:p>
                  </a:txBody>
                  <a:tcPr marL="9525" marR="9525" marT="9525" marB="0" anchor="b">
                    <a:lnL w="19050" cap="flat" cmpd="sng" algn="ctr">
                      <a:solidFill>
                        <a:srgbClr val="375623"/>
                      </a:solidFill>
                      <a:prstDash val="solid"/>
                      <a:round/>
                      <a:headEnd type="none" w="med" len="med"/>
                      <a:tailEnd type="none" w="med" len="med"/>
                    </a:lnL>
                    <a:lnR>
                      <a:noFill/>
                    </a:lnR>
                    <a:lnT w="19050" cap="flat" cmpd="sng" algn="ctr">
                      <a:solidFill>
                        <a:srgbClr val="375623"/>
                      </a:solidFill>
                      <a:prstDash val="solid"/>
                      <a:round/>
                      <a:headEnd type="none" w="med" len="med"/>
                      <a:tailEnd type="none" w="med" len="med"/>
                    </a:lnT>
                    <a:lnB>
                      <a:noFill/>
                    </a:lnB>
                  </a:tcPr>
                </a:tc>
                <a:tc>
                  <a:txBody>
                    <a:bodyPr/>
                    <a:lstStyle/>
                    <a:p>
                      <a:pPr algn="l" fontAlgn="b"/>
                      <a:r>
                        <a:rPr lang="en-US" sz="1100" b="0" i="0" u="none" strike="noStrike">
                          <a:solidFill>
                            <a:srgbClr val="000000"/>
                          </a:solidFill>
                          <a:latin typeface="Calibri"/>
                        </a:rPr>
                        <a:t> </a:t>
                      </a:r>
                    </a:p>
                  </a:txBody>
                  <a:tcPr marL="9525" marR="9525" marT="9525"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9525" marR="9525" marT="9525"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3778">
                <a:tc>
                  <a:txBody>
                    <a:bodyPr/>
                    <a:lstStyle/>
                    <a:p>
                      <a:pPr algn="l" fontAlgn="b"/>
                      <a:r>
                        <a:rPr lang="en-US" sz="11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200" b="1" i="0" u="none" strike="noStrike">
                          <a:solidFill>
                            <a:srgbClr val="FFFFFF"/>
                          </a:solidFill>
                          <a:latin typeface="Calibri"/>
                        </a:rPr>
                        <a:t>Kudin Shiga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1200" b="1" i="0" u="none" strike="noStrike">
                          <a:solidFill>
                            <a:srgbClr val="FFFFFF"/>
                          </a:solidFill>
                          <a:latin typeface="Calibri"/>
                        </a:rPr>
                        <a:t>Kasafin 2025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r>
              <a:tr h="242266">
                <a:tc>
                  <a:txBody>
                    <a:bodyPr/>
                    <a:lstStyle/>
                    <a:p>
                      <a:pPr algn="l" fontAlgn="b"/>
                      <a:r>
                        <a:rPr lang="en-US" sz="11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pl-PL" sz="1200" b="1" i="0" u="none" strike="noStrike" dirty="0">
                          <a:solidFill>
                            <a:srgbClr val="000000"/>
                          </a:solidFill>
                          <a:latin typeface="Calibri"/>
                        </a:rPr>
                        <a:t>Kudin </a:t>
                      </a:r>
                      <a:r>
                        <a:rPr lang="en-US" sz="1200" b="1" i="0" u="none" strike="noStrike" dirty="0" smtClean="0">
                          <a:solidFill>
                            <a:srgbClr val="000000"/>
                          </a:solidFill>
                          <a:latin typeface="Calibri"/>
                        </a:rPr>
                        <a:t> </a:t>
                      </a:r>
                      <a:r>
                        <a:rPr lang="en-US" sz="1200" b="1" i="0" u="none" strike="noStrike" dirty="0" err="1" smtClean="0">
                          <a:solidFill>
                            <a:srgbClr val="000000"/>
                          </a:solidFill>
                          <a:latin typeface="Calibri"/>
                        </a:rPr>
                        <a:t>da</a:t>
                      </a:r>
                      <a:r>
                        <a:rPr lang="en-US" sz="1200" b="1" i="0" u="none" strike="noStrike" dirty="0" smtClean="0">
                          <a:solidFill>
                            <a:srgbClr val="000000"/>
                          </a:solidFill>
                          <a:latin typeface="Calibri"/>
                        </a:rPr>
                        <a:t> aka </a:t>
                      </a:r>
                      <a:r>
                        <a:rPr lang="pl-PL" sz="1200" b="1" i="0" u="none" strike="noStrike" dirty="0" smtClean="0">
                          <a:solidFill>
                            <a:srgbClr val="000000"/>
                          </a:solidFill>
                          <a:latin typeface="Calibri"/>
                        </a:rPr>
                        <a:t>bude </a:t>
                      </a:r>
                      <a:r>
                        <a:rPr lang="en-US" sz="1200" b="1" i="0" u="none" strike="noStrike" dirty="0" err="1" smtClean="0">
                          <a:solidFill>
                            <a:srgbClr val="000000"/>
                          </a:solidFill>
                          <a:latin typeface="Calibri"/>
                        </a:rPr>
                        <a:t>shekarar</a:t>
                      </a:r>
                      <a:r>
                        <a:rPr lang="en-US" sz="1200" b="1" i="0" u="none" strike="noStrike" dirty="0" smtClean="0">
                          <a:solidFill>
                            <a:srgbClr val="000000"/>
                          </a:solidFill>
                          <a:latin typeface="Calibri"/>
                        </a:rPr>
                        <a:t> </a:t>
                      </a:r>
                      <a:r>
                        <a:rPr lang="pl-PL" sz="1200" b="1" i="0" u="none" strike="noStrike" dirty="0" smtClean="0">
                          <a:solidFill>
                            <a:srgbClr val="000000"/>
                          </a:solidFill>
                          <a:latin typeface="Calibri"/>
                        </a:rPr>
                        <a:t>kasafi</a:t>
                      </a:r>
                      <a:r>
                        <a:rPr lang="en-US" sz="1200" b="1" i="0" u="none" strike="noStrike" dirty="0" smtClean="0">
                          <a:solidFill>
                            <a:srgbClr val="000000"/>
                          </a:solidFill>
                          <a:latin typeface="Calibri"/>
                        </a:rPr>
                        <a:t>in</a:t>
                      </a:r>
                      <a:r>
                        <a:rPr lang="en-US" sz="1200" b="1" i="0" u="none" strike="noStrike" baseline="0" dirty="0" smtClean="0">
                          <a:solidFill>
                            <a:srgbClr val="000000"/>
                          </a:solidFill>
                          <a:latin typeface="Calibri"/>
                        </a:rPr>
                        <a:t> </a:t>
                      </a:r>
                      <a:r>
                        <a:rPr lang="en-US" sz="1200" b="1" i="0" u="none" strike="noStrike" baseline="0" dirty="0" err="1" smtClean="0">
                          <a:solidFill>
                            <a:srgbClr val="000000"/>
                          </a:solidFill>
                          <a:latin typeface="Calibri"/>
                        </a:rPr>
                        <a:t>kudi</a:t>
                      </a:r>
                      <a:r>
                        <a:rPr lang="en-US" sz="1200" b="1" i="0" u="none" strike="noStrike" baseline="0" dirty="0" smtClean="0">
                          <a:solidFill>
                            <a:srgbClr val="000000"/>
                          </a:solidFill>
                          <a:latin typeface="Calibri"/>
                        </a:rPr>
                        <a:t> </a:t>
                      </a:r>
                      <a:r>
                        <a:rPr lang="en-US" sz="1200" b="1" i="0" u="none" strike="noStrike" baseline="0" dirty="0" err="1" smtClean="0">
                          <a:solidFill>
                            <a:srgbClr val="000000"/>
                          </a:solidFill>
                          <a:latin typeface="Calibri"/>
                        </a:rPr>
                        <a:t>da</a:t>
                      </a:r>
                      <a:r>
                        <a:rPr lang="en-US" sz="1200" b="1" i="0" u="none" strike="noStrike" baseline="0" dirty="0" smtClean="0">
                          <a:solidFill>
                            <a:srgbClr val="000000"/>
                          </a:solidFill>
                          <a:latin typeface="Calibri"/>
                        </a:rPr>
                        <a:t> </a:t>
                      </a:r>
                      <a:r>
                        <a:rPr lang="en-US" sz="1200" b="1" i="0" u="none" strike="noStrike" baseline="0" dirty="0" err="1" smtClean="0">
                          <a:solidFill>
                            <a:srgbClr val="000000"/>
                          </a:solidFill>
                          <a:latin typeface="Calibri"/>
                        </a:rPr>
                        <a:t>su</a:t>
                      </a:r>
                      <a:endParaRPr lang="pl-PL" sz="1200" b="1"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a:solidFill>
                            <a:srgbClr val="000000"/>
                          </a:solidFill>
                          <a:latin typeface="Calibri"/>
                        </a:rPr>
                        <a:t>120,000,000,000</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r>
              <a:tr h="242266">
                <a:tc>
                  <a:txBody>
                    <a:bodyPr/>
                    <a:lstStyle/>
                    <a:p>
                      <a:pPr algn="l" fontAlgn="b"/>
                      <a:r>
                        <a:rPr lang="en-US" sz="11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latin typeface="Calibri"/>
                        </a:rPr>
                        <a:t>Rabonnin Arzikin Kasa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15,000,000,000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242266">
                <a:tc>
                  <a:txBody>
                    <a:bodyPr/>
                    <a:lstStyle/>
                    <a:p>
                      <a:pPr algn="l" fontAlgn="b"/>
                      <a:endParaRPr lang="en-US" sz="1100" b="0" i="0" u="none" strike="noStrike">
                        <a:solidFill>
                          <a:srgbClr val="000000"/>
                        </a:solidFill>
                        <a:latin typeface="Calibri"/>
                      </a:endParaRPr>
                    </a:p>
                  </a:txBody>
                  <a:tcPr marL="9525" marR="9525" marT="9525"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dirty="0" err="1" smtClean="0">
                          <a:solidFill>
                            <a:srgbClr val="000000"/>
                          </a:solidFill>
                          <a:latin typeface="+mn-lt"/>
                        </a:rPr>
                        <a:t>Kaso</a:t>
                      </a:r>
                      <a:r>
                        <a:rPr lang="en-US" sz="1200" b="0" i="0" u="none" strike="noStrike" baseline="0" dirty="0" smtClean="0">
                          <a:solidFill>
                            <a:srgbClr val="000000"/>
                          </a:solidFill>
                          <a:latin typeface="+mn-lt"/>
                        </a:rPr>
                        <a:t> </a:t>
                      </a:r>
                      <a:r>
                        <a:rPr lang="en-US" sz="1200" b="0" i="0" u="none" strike="noStrike" dirty="0" err="1" smtClean="0">
                          <a:solidFill>
                            <a:srgbClr val="000000"/>
                          </a:solidFill>
                          <a:latin typeface="+mn-lt"/>
                        </a:rPr>
                        <a:t>daga</a:t>
                      </a:r>
                      <a:r>
                        <a:rPr lang="en-US" sz="1200" b="0" i="0" u="none" strike="noStrike" dirty="0" smtClean="0">
                          <a:solidFill>
                            <a:srgbClr val="000000"/>
                          </a:solidFill>
                          <a:latin typeface="+mn-lt"/>
                        </a:rPr>
                        <a:t> </a:t>
                      </a:r>
                      <a:r>
                        <a:rPr lang="en-US" sz="1200" b="0" i="0" u="none" strike="noStrike" dirty="0" err="1" smtClean="0">
                          <a:solidFill>
                            <a:srgbClr val="000000"/>
                          </a:solidFill>
                          <a:latin typeface="+mn-lt"/>
                        </a:rPr>
                        <a:t>karin</a:t>
                      </a:r>
                      <a:r>
                        <a:rPr lang="en-US" sz="1200" b="0" i="0" u="none" strike="noStrike" dirty="0" smtClean="0">
                          <a:solidFill>
                            <a:srgbClr val="000000"/>
                          </a:solidFill>
                          <a:latin typeface="+mn-lt"/>
                        </a:rPr>
                        <a:t>  </a:t>
                      </a:r>
                      <a:r>
                        <a:rPr lang="en-US" sz="1200" b="0" i="0" u="none" strike="noStrike" dirty="0" err="1" smtClean="0">
                          <a:solidFill>
                            <a:srgbClr val="000000"/>
                          </a:solidFill>
                          <a:latin typeface="+mn-lt"/>
                        </a:rPr>
                        <a:t>karin</a:t>
                      </a:r>
                      <a:r>
                        <a:rPr lang="en-US" sz="1200" b="0" i="0" u="none" strike="noStrike" dirty="0" smtClean="0">
                          <a:solidFill>
                            <a:srgbClr val="000000"/>
                          </a:solidFill>
                          <a:latin typeface="+mn-lt"/>
                        </a:rPr>
                        <a:t> </a:t>
                      </a:r>
                      <a:r>
                        <a:rPr lang="en-US" sz="1200" b="0" i="0" u="none" strike="noStrike" dirty="0" err="1" smtClean="0">
                          <a:solidFill>
                            <a:srgbClr val="000000"/>
                          </a:solidFill>
                          <a:latin typeface="+mn-lt"/>
                        </a:rPr>
                        <a:t>daraja</a:t>
                      </a:r>
                      <a:r>
                        <a:rPr lang="en-US" sz="1200" b="0" i="0" u="none" strike="noStrike" baseline="0" dirty="0" smtClean="0">
                          <a:solidFill>
                            <a:srgbClr val="000000"/>
                          </a:solidFill>
                          <a:latin typeface="+mn-lt"/>
                        </a:rPr>
                        <a:t> </a:t>
                      </a:r>
                      <a:r>
                        <a:rPr lang="en-US" sz="1200" b="0" i="0" u="none" strike="noStrike" baseline="0" dirty="0" err="1" smtClean="0">
                          <a:solidFill>
                            <a:srgbClr val="000000"/>
                          </a:solidFill>
                          <a:latin typeface="+mn-lt"/>
                        </a:rPr>
                        <a:t>na</a:t>
                      </a:r>
                      <a:r>
                        <a:rPr lang="en-US" sz="1200" b="0" i="0" u="none" strike="noStrike" dirty="0" smtClean="0">
                          <a:solidFill>
                            <a:srgbClr val="000000"/>
                          </a:solidFill>
                          <a:latin typeface="+mn-lt"/>
                        </a:rPr>
                        <a:t> </a:t>
                      </a:r>
                      <a:r>
                        <a:rPr lang="en-US" sz="1200" b="0" i="0" u="none" strike="noStrike" dirty="0" err="1" smtClean="0">
                          <a:solidFill>
                            <a:srgbClr val="000000"/>
                          </a:solidFill>
                          <a:latin typeface="+mn-lt"/>
                        </a:rPr>
                        <a:t>kayayyaki</a:t>
                      </a:r>
                      <a:r>
                        <a:rPr lang="en-US" sz="1200" b="0" i="0" u="none" strike="noStrike" dirty="0" smtClean="0">
                          <a:solidFill>
                            <a:srgbClr val="000000"/>
                          </a:solidFill>
                          <a:latin typeface="+mn-lt"/>
                        </a:rPr>
                        <a:t> (VAT)</a:t>
                      </a:r>
                      <a:endParaRPr lang="en-US" sz="12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solidFill>
                            <a:srgbClr val="000000"/>
                          </a:solidFill>
                          <a:latin typeface="Calibri"/>
                        </a:rPr>
                        <a:t>50,000,000,000</a:t>
                      </a:r>
                      <a:endParaRPr lang="en-US" sz="12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242266">
                <a:tc>
                  <a:txBody>
                    <a:bodyPr/>
                    <a:lstStyle/>
                    <a:p>
                      <a:pPr algn="l" fontAlgn="b"/>
                      <a:r>
                        <a:rPr lang="en-US" sz="1100" b="0" i="0" u="none" strike="noStrike" dirty="0">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sv-SE" sz="1200" b="0" i="0" u="none" strike="noStrike" dirty="0">
                          <a:solidFill>
                            <a:srgbClr val="000000"/>
                          </a:solidFill>
                          <a:latin typeface="Calibri"/>
                        </a:rPr>
                        <a:t>Kudaden </a:t>
                      </a:r>
                      <a:r>
                        <a:rPr lang="sv-SE" sz="1200" b="0" i="0" u="none" strike="noStrike" dirty="0" smtClean="0">
                          <a:solidFill>
                            <a:srgbClr val="000000"/>
                          </a:solidFill>
                          <a:latin typeface="Calibri"/>
                        </a:rPr>
                        <a:t> haraji  da ake samowa </a:t>
                      </a:r>
                      <a:r>
                        <a:rPr lang="sv-SE" sz="1200" b="0" i="0" u="none" strike="noStrike" dirty="0">
                          <a:solidFill>
                            <a:srgbClr val="000000"/>
                          </a:solidFill>
                          <a:latin typeface="Calibri"/>
                        </a:rPr>
                        <a:t>daga cikin gida (IGR)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25,660,245,000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242266">
                <a:tc>
                  <a:txBody>
                    <a:bodyPr/>
                    <a:lstStyle/>
                    <a:p>
                      <a:pPr algn="l" fontAlgn="b"/>
                      <a:r>
                        <a:rPr lang="en-US" sz="11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dirty="0">
                          <a:solidFill>
                            <a:srgbClr val="000000"/>
                          </a:solidFill>
                          <a:latin typeface="Calibri"/>
                        </a:rPr>
                        <a:t>Karin </a:t>
                      </a:r>
                      <a:r>
                        <a:rPr lang="en-US" sz="1200" b="0" i="0" u="none" strike="noStrike" dirty="0" err="1">
                          <a:solidFill>
                            <a:srgbClr val="000000"/>
                          </a:solidFill>
                          <a:latin typeface="Calibri"/>
                        </a:rPr>
                        <a:t>kaso</a:t>
                      </a:r>
                      <a:r>
                        <a:rPr lang="en-US" sz="1200" b="0" i="0" u="none" strike="noStrike" dirty="0">
                          <a:solidFill>
                            <a:srgbClr val="000000"/>
                          </a:solidFill>
                          <a:latin typeface="Calibri"/>
                        </a:rPr>
                        <a:t> </a:t>
                      </a:r>
                      <a:r>
                        <a:rPr lang="en-US" sz="1200" b="0" i="0" u="none" strike="noStrike" dirty="0" err="1">
                          <a:solidFill>
                            <a:srgbClr val="000000"/>
                          </a:solidFill>
                          <a:latin typeface="Calibri"/>
                        </a:rPr>
                        <a:t>daga</a:t>
                      </a:r>
                      <a:r>
                        <a:rPr lang="en-US" sz="1200" b="0" i="0" u="none" strike="noStrike" dirty="0">
                          <a:solidFill>
                            <a:srgbClr val="000000"/>
                          </a:solidFill>
                          <a:latin typeface="Calibri"/>
                        </a:rPr>
                        <a:t> </a:t>
                      </a:r>
                      <a:r>
                        <a:rPr lang="en-US" sz="1200" b="0" i="0" u="none" strike="noStrike" dirty="0" err="1" smtClean="0">
                          <a:solidFill>
                            <a:srgbClr val="000000"/>
                          </a:solidFill>
                          <a:latin typeface="Calibri"/>
                        </a:rPr>
                        <a:t>Gomnatin</a:t>
                      </a:r>
                      <a:r>
                        <a:rPr lang="en-US" sz="1200" b="0" i="0" u="none" strike="noStrike" dirty="0" smtClean="0">
                          <a:solidFill>
                            <a:srgbClr val="000000"/>
                          </a:solidFill>
                          <a:latin typeface="Calibri"/>
                        </a:rPr>
                        <a:t> </a:t>
                      </a:r>
                      <a:r>
                        <a:rPr lang="en-US" sz="1200" b="0" i="0" u="none" strike="noStrike" dirty="0" err="1">
                          <a:solidFill>
                            <a:srgbClr val="000000"/>
                          </a:solidFill>
                          <a:latin typeface="Calibri"/>
                        </a:rPr>
                        <a:t>tarayya</a:t>
                      </a:r>
                      <a:endParaRPr lang="en-US" sz="12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55,250,000,000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299949">
                <a:tc>
                  <a:txBody>
                    <a:bodyPr/>
                    <a:lstStyle/>
                    <a:p>
                      <a:pPr algn="l" fontAlgn="b"/>
                      <a:r>
                        <a:rPr lang="en-US" sz="11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a:noFill/>
                    </a:lnR>
                    <a:lnT>
                      <a:noFill/>
                    </a:lnT>
                    <a:lnB>
                      <a:noFill/>
                    </a:lnB>
                  </a:tcPr>
                </a:tc>
                <a:tc>
                  <a:txBody>
                    <a:bodyPr/>
                    <a:lstStyle/>
                    <a:p>
                      <a:pPr algn="l" fontAlgn="b"/>
                      <a:r>
                        <a:rPr lang="en-US" sz="1200" b="0" i="0" u="none" strike="noStrike">
                          <a:solidFill>
                            <a:srgbClr val="000000"/>
                          </a:solidFill>
                          <a:latin typeface="Gill Sans MT"/>
                        </a:rPr>
                        <a:t>Tallafi daga kasashen ketare</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18,020,000,000</a:t>
                      </a:r>
                    </a:p>
                  </a:txBody>
                  <a:tcPr marL="9525" marR="9525" marT="9525" marB="0" anchor="b">
                    <a:lnL>
                      <a:noFill/>
                    </a:lnL>
                    <a:lnR>
                      <a:noFill/>
                    </a:lnR>
                    <a:lnT>
                      <a:noFill/>
                    </a:lnT>
                    <a:lnB>
                      <a:noFill/>
                    </a:lnB>
                  </a:tcPr>
                </a:tc>
              </a:tr>
              <a:tr h="242266">
                <a:tc>
                  <a:txBody>
                    <a:bodyPr/>
                    <a:lstStyle/>
                    <a:p>
                      <a:pPr algn="l" fontAlgn="b"/>
                      <a:r>
                        <a:rPr lang="en-US" sz="11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latin typeface="Calibri"/>
                        </a:rPr>
                        <a:t>Basussukan da za'a ciwo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94,200,000,000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299949">
                <a:tc>
                  <a:txBody>
                    <a:bodyPr/>
                    <a:lstStyle/>
                    <a:p>
                      <a:pPr algn="l" fontAlgn="b"/>
                      <a:r>
                        <a:rPr lang="en-US" sz="11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a:noFill/>
                    </a:lnR>
                    <a:lnT>
                      <a:noFill/>
                    </a:lnT>
                    <a:lnB>
                      <a:noFill/>
                    </a:lnB>
                  </a:tcPr>
                </a:tc>
                <a:tc>
                  <a:txBody>
                    <a:bodyPr/>
                    <a:lstStyle/>
                    <a:p>
                      <a:pPr algn="l" fontAlgn="b"/>
                      <a:r>
                        <a:rPr lang="en-US" sz="1200" b="0" i="0" u="none" strike="noStrike">
                          <a:solidFill>
                            <a:srgbClr val="000000"/>
                          </a:solidFill>
                          <a:latin typeface="Gill Sans MT"/>
                        </a:rPr>
                        <a:t>Kudin da ake tsammani domin manyan Ayyuka</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4,500,000,000</a:t>
                      </a:r>
                    </a:p>
                  </a:txBody>
                  <a:tcPr marL="9525" marR="9525" marT="9525" marB="0" anchor="b">
                    <a:lnL>
                      <a:noFill/>
                    </a:lnL>
                    <a:lnR>
                      <a:noFill/>
                    </a:lnR>
                    <a:lnT>
                      <a:noFill/>
                    </a:lnT>
                    <a:lnB>
                      <a:noFill/>
                    </a:lnB>
                  </a:tcPr>
                </a:tc>
              </a:tr>
              <a:tr h="299949">
                <a:tc>
                  <a:txBody>
                    <a:bodyPr/>
                    <a:lstStyle/>
                    <a:p>
                      <a:pPr algn="l" fontAlgn="b"/>
                      <a:endParaRPr lang="en-US" sz="1100" b="0" i="0" u="none" strike="noStrike">
                        <a:solidFill>
                          <a:srgbClr val="000000"/>
                        </a:solidFill>
                        <a:latin typeface="Calibri"/>
                      </a:endParaRPr>
                    </a:p>
                  </a:txBody>
                  <a:tcPr marL="9525" marR="9525" marT="9525" marB="0" anchor="b">
                    <a:lnL w="19050" cap="flat" cmpd="sng" algn="ctr">
                      <a:solidFill>
                        <a:srgbClr val="375623"/>
                      </a:solidFill>
                      <a:prstDash val="solid"/>
                      <a:round/>
                      <a:headEnd type="none" w="med" len="med"/>
                      <a:tailEnd type="none" w="med" len="med"/>
                    </a:lnL>
                    <a:lnR>
                      <a:noFill/>
                    </a:lnR>
                    <a:lnT>
                      <a:noFill/>
                    </a:lnT>
                    <a:lnB>
                      <a:noFill/>
                    </a:lnB>
                  </a:tcPr>
                </a:tc>
                <a:tc>
                  <a:txBody>
                    <a:bodyPr/>
                    <a:lstStyle/>
                    <a:p>
                      <a:pPr algn="l" fontAlgn="b"/>
                      <a:r>
                        <a:rPr lang="en-US" sz="1200" b="1" i="0" u="none" strike="noStrike" dirty="0" err="1" smtClean="0">
                          <a:solidFill>
                            <a:srgbClr val="000000"/>
                          </a:solidFill>
                          <a:latin typeface="Gill Sans MT"/>
                        </a:rPr>
                        <a:t>Jimillar</a:t>
                      </a:r>
                      <a:r>
                        <a:rPr lang="en-US" sz="1200" b="1" i="0" u="none" strike="noStrike" dirty="0" smtClean="0">
                          <a:solidFill>
                            <a:srgbClr val="000000"/>
                          </a:solidFill>
                          <a:latin typeface="Gill Sans MT"/>
                        </a:rPr>
                        <a:t> </a:t>
                      </a:r>
                      <a:r>
                        <a:rPr lang="en-US" sz="1200" b="1" i="0" u="none" strike="noStrike" dirty="0" err="1" smtClean="0">
                          <a:solidFill>
                            <a:srgbClr val="000000"/>
                          </a:solidFill>
                          <a:latin typeface="Gill Sans MT"/>
                        </a:rPr>
                        <a:t>Kudin</a:t>
                      </a:r>
                      <a:r>
                        <a:rPr lang="en-US" sz="1200" b="1" i="0" u="none" strike="noStrike" dirty="0" smtClean="0">
                          <a:solidFill>
                            <a:srgbClr val="000000"/>
                          </a:solidFill>
                          <a:latin typeface="Gill Sans MT"/>
                        </a:rPr>
                        <a:t> </a:t>
                      </a:r>
                      <a:r>
                        <a:rPr lang="en-US" sz="1200" b="1" i="0" u="none" strike="noStrike" dirty="0" err="1" smtClean="0">
                          <a:solidFill>
                            <a:srgbClr val="000000"/>
                          </a:solidFill>
                          <a:latin typeface="Gill Sans MT"/>
                        </a:rPr>
                        <a:t>da</a:t>
                      </a:r>
                      <a:r>
                        <a:rPr lang="en-US" sz="1200" b="1" i="0" u="none" strike="noStrike" dirty="0" smtClean="0">
                          <a:solidFill>
                            <a:srgbClr val="000000"/>
                          </a:solidFill>
                          <a:latin typeface="Gill Sans MT"/>
                        </a:rPr>
                        <a:t> </a:t>
                      </a:r>
                      <a:r>
                        <a:rPr lang="en-US" sz="1200" b="1" i="0" u="none" strike="noStrike" dirty="0" err="1" smtClean="0">
                          <a:solidFill>
                            <a:srgbClr val="000000"/>
                          </a:solidFill>
                          <a:latin typeface="Gill Sans MT"/>
                        </a:rPr>
                        <a:t>ake</a:t>
                      </a:r>
                      <a:r>
                        <a:rPr lang="en-US" sz="1200" b="1" i="0" u="none" strike="noStrike" dirty="0" smtClean="0">
                          <a:solidFill>
                            <a:srgbClr val="000000"/>
                          </a:solidFill>
                          <a:latin typeface="Gill Sans MT"/>
                        </a:rPr>
                        <a:t> Saran </a:t>
                      </a:r>
                      <a:r>
                        <a:rPr lang="en-US" sz="1200" b="1" i="0" u="none" strike="noStrike" dirty="0" err="1" smtClean="0">
                          <a:solidFill>
                            <a:srgbClr val="000000"/>
                          </a:solidFill>
                          <a:latin typeface="Gill Sans MT"/>
                        </a:rPr>
                        <a:t>Samu</a:t>
                      </a:r>
                      <a:endParaRPr lang="en-US" sz="1200" b="1" i="0" u="none" strike="noStrike" dirty="0">
                        <a:solidFill>
                          <a:srgbClr val="000000"/>
                        </a:solidFill>
                        <a:latin typeface="Gill Sans MT"/>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200" b="1" i="0" u="none" strike="noStrike" dirty="0" smtClean="0">
                          <a:solidFill>
                            <a:srgbClr val="000000"/>
                          </a:solidFill>
                          <a:latin typeface="Calibri"/>
                        </a:rPr>
                        <a:t>382,630,245,000</a:t>
                      </a:r>
                      <a:endParaRPr lang="en-US" sz="1200" b="1" i="0" u="none" strike="noStrike" dirty="0">
                        <a:solidFill>
                          <a:srgbClr val="000000"/>
                        </a:solidFill>
                        <a:latin typeface="Calibri"/>
                      </a:endParaRPr>
                    </a:p>
                  </a:txBody>
                  <a:tcPr marL="9525" marR="9525" marT="9525" marB="0" anchor="b">
                    <a:lnL>
                      <a:noFill/>
                    </a:lnL>
                    <a:lnR>
                      <a:noFill/>
                    </a:lnR>
                    <a:lnT>
                      <a:noFill/>
                    </a:lnT>
                    <a:lnB>
                      <a:noFill/>
                    </a:lnB>
                  </a:tcPr>
                </a:tc>
              </a:tr>
            </a:tbl>
          </a:graphicData>
        </a:graphic>
      </p:graphicFrame>
      <p:pic>
        <p:nvPicPr>
          <p:cNvPr id="14338" name="Chart 1"/>
          <p:cNvPicPr>
            <a:picLocks noChangeArrowheads="1"/>
          </p:cNvPicPr>
          <p:nvPr/>
        </p:nvPicPr>
        <p:blipFill>
          <a:blip r:embed="rId2"/>
          <a:srcRect/>
          <a:stretch>
            <a:fillRect/>
          </a:stretch>
        </p:blipFill>
        <p:spPr bwMode="auto">
          <a:xfrm>
            <a:off x="733425" y="3810000"/>
            <a:ext cx="5819775" cy="48006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184F08C-B204-4904-8012-466375AEA8DF}" type="slidenum">
              <a:rPr lang="en-US" smtClean="0"/>
              <a:pPr/>
              <a:t>6</a:t>
            </a:fld>
            <a:endParaRPr lang="en-US"/>
          </a:p>
        </p:txBody>
      </p:sp>
      <p:graphicFrame>
        <p:nvGraphicFramePr>
          <p:cNvPr id="94" name="Table 93"/>
          <p:cNvGraphicFramePr>
            <a:graphicFrameLocks noGrp="1"/>
          </p:cNvGraphicFramePr>
          <p:nvPr/>
        </p:nvGraphicFramePr>
        <p:xfrm>
          <a:off x="609600" y="457200"/>
          <a:ext cx="5791200" cy="3048001"/>
        </p:xfrm>
        <a:graphic>
          <a:graphicData uri="http://schemas.openxmlformats.org/drawingml/2006/table">
            <a:tbl>
              <a:tblPr/>
              <a:tblGrid>
                <a:gridCol w="130414"/>
                <a:gridCol w="3900196"/>
                <a:gridCol w="1760590"/>
              </a:tblGrid>
              <a:tr h="410308">
                <a:tc>
                  <a:txBody>
                    <a:bodyPr/>
                    <a:lstStyle/>
                    <a:p>
                      <a:pPr algn="l" fontAlgn="b"/>
                      <a:r>
                        <a:rPr lang="en-US" sz="900" b="0" i="0" u="none" strike="noStrike" dirty="0">
                          <a:solidFill>
                            <a:srgbClr val="000000"/>
                          </a:solidFill>
                          <a:latin typeface="Calibri"/>
                        </a:rPr>
                        <a:t> </a:t>
                      </a:r>
                    </a:p>
                  </a:txBody>
                  <a:tcPr marL="8089" marR="8089" marT="8089"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000" b="1" i="0" u="none" strike="noStrike">
                          <a:solidFill>
                            <a:srgbClr val="FFFFFF"/>
                          </a:solidFill>
                          <a:latin typeface="Calibri"/>
                        </a:rPr>
                        <a:t>Inda za'a kashe kudin</a:t>
                      </a: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1000" b="1" i="0" u="none" strike="noStrike">
                          <a:solidFill>
                            <a:srgbClr val="FFFFFF"/>
                          </a:solidFill>
                          <a:latin typeface="Calibri"/>
                        </a:rPr>
                        <a:t>Kasafin 2025</a:t>
                      </a: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r>
              <a:tr h="293077">
                <a:tc>
                  <a:txBody>
                    <a:bodyPr/>
                    <a:lstStyle/>
                    <a:p>
                      <a:pPr algn="l" fontAlgn="b"/>
                      <a:r>
                        <a:rPr lang="en-US" sz="900" b="0" i="0" u="none" strike="noStrike">
                          <a:solidFill>
                            <a:srgbClr val="000000"/>
                          </a:solidFill>
                          <a:latin typeface="Calibri"/>
                        </a:rPr>
                        <a:t> </a:t>
                      </a:r>
                    </a:p>
                  </a:txBody>
                  <a:tcPr marL="8089" marR="8089" marT="8089"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1" i="1" u="none" strike="noStrike" dirty="0" err="1" smtClean="0">
                          <a:solidFill>
                            <a:srgbClr val="000000"/>
                          </a:solidFill>
                          <a:latin typeface="Calibri"/>
                        </a:rPr>
                        <a:t>Albashi</a:t>
                      </a:r>
                      <a:r>
                        <a:rPr lang="en-US" sz="1000" b="1" i="1" u="none" strike="noStrike" dirty="0" smtClean="0">
                          <a:solidFill>
                            <a:srgbClr val="000000"/>
                          </a:solidFill>
                          <a:latin typeface="Calibri"/>
                        </a:rPr>
                        <a:t>,</a:t>
                      </a:r>
                      <a:r>
                        <a:rPr lang="en-US" sz="1000" b="1" i="1" u="none" strike="noStrike" baseline="0" dirty="0" smtClean="0">
                          <a:solidFill>
                            <a:srgbClr val="000000"/>
                          </a:solidFill>
                          <a:latin typeface="Calibri"/>
                        </a:rPr>
                        <a:t> </a:t>
                      </a:r>
                      <a:r>
                        <a:rPr lang="en-US" sz="1000" b="1" i="1" u="none" strike="noStrike" baseline="0" dirty="0" err="1" smtClean="0">
                          <a:solidFill>
                            <a:srgbClr val="000000"/>
                          </a:solidFill>
                          <a:latin typeface="Calibri"/>
                        </a:rPr>
                        <a:t>Fansho</a:t>
                      </a:r>
                      <a:r>
                        <a:rPr lang="en-US" sz="1000" b="1" i="1" u="none" strike="noStrike" baseline="0" dirty="0" smtClean="0">
                          <a:solidFill>
                            <a:srgbClr val="000000"/>
                          </a:solidFill>
                          <a:latin typeface="Calibri"/>
                        </a:rPr>
                        <a:t> </a:t>
                      </a:r>
                      <a:r>
                        <a:rPr lang="en-US" sz="1000" b="1" i="1" u="none" strike="noStrike" baseline="0" dirty="0" err="1" smtClean="0">
                          <a:solidFill>
                            <a:srgbClr val="000000"/>
                          </a:solidFill>
                          <a:latin typeface="Calibri"/>
                        </a:rPr>
                        <a:t>da</a:t>
                      </a:r>
                      <a:r>
                        <a:rPr lang="en-US" sz="1000" b="1" i="1" u="none" strike="noStrike" baseline="0" dirty="0" smtClean="0">
                          <a:solidFill>
                            <a:srgbClr val="000000"/>
                          </a:solidFill>
                          <a:latin typeface="Calibri"/>
                        </a:rPr>
                        <a:t> </a:t>
                      </a:r>
                      <a:r>
                        <a:rPr lang="en-US" sz="1000" b="1" i="1" u="none" strike="noStrike" baseline="0" dirty="0" err="1" smtClean="0">
                          <a:solidFill>
                            <a:srgbClr val="000000"/>
                          </a:solidFill>
                          <a:latin typeface="Calibri"/>
                        </a:rPr>
                        <a:t>Giratuti</a:t>
                      </a:r>
                      <a:endParaRPr lang="en-US" sz="1000" b="1" i="1" u="none" strike="noStrike" dirty="0">
                        <a:solidFill>
                          <a:srgbClr val="000000"/>
                        </a:solidFill>
                        <a:latin typeface="Calibri"/>
                      </a:endParaRPr>
                    </a:p>
                  </a:txBody>
                  <a:tcPr marL="8089" marR="8089" marT="8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a:solidFill>
                            <a:srgbClr val="000000"/>
                          </a:solidFill>
                          <a:latin typeface="Calibri"/>
                        </a:rPr>
                        <a:t>40,279,765,000</a:t>
                      </a:r>
                    </a:p>
                  </a:txBody>
                  <a:tcPr marL="8089" marR="8089" marT="808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r>
              <a:tr h="293077">
                <a:tc>
                  <a:txBody>
                    <a:bodyPr/>
                    <a:lstStyle/>
                    <a:p>
                      <a:pPr algn="l" fontAlgn="b"/>
                      <a:r>
                        <a:rPr lang="en-US" sz="900" b="0" i="0" u="none" strike="noStrike">
                          <a:solidFill>
                            <a:srgbClr val="000000"/>
                          </a:solidFill>
                          <a:latin typeface="Calibri"/>
                        </a:rPr>
                        <a:t> </a:t>
                      </a:r>
                    </a:p>
                  </a:txBody>
                  <a:tcPr marL="8089" marR="8089" marT="8089"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solidFill>
                            <a:srgbClr val="000000"/>
                          </a:solidFill>
                          <a:latin typeface="Calibri"/>
                        </a:rPr>
                        <a:t>Albashi</a:t>
                      </a:r>
                    </a:p>
                  </a:txBody>
                  <a:tcPr marL="8089" marR="8089" marT="8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32,245,765,000</a:t>
                      </a:r>
                    </a:p>
                  </a:txBody>
                  <a:tcPr marL="8089" marR="8089" marT="8089" marB="0" anchor="b">
                    <a:lnL w="6350" cap="flat" cmpd="sng" algn="ctr">
                      <a:solidFill>
                        <a:srgbClr val="000000"/>
                      </a:solidFill>
                      <a:prstDash val="solid"/>
                      <a:round/>
                      <a:headEnd type="none" w="med" len="med"/>
                      <a:tailEnd type="none" w="med" len="med"/>
                    </a:lnL>
                    <a:lnR>
                      <a:noFill/>
                    </a:lnR>
                    <a:lnT>
                      <a:noFill/>
                    </a:lnT>
                    <a:lnB>
                      <a:noFill/>
                    </a:lnB>
                  </a:tcPr>
                </a:tc>
              </a:tr>
              <a:tr h="293077">
                <a:tc>
                  <a:txBody>
                    <a:bodyPr/>
                    <a:lstStyle/>
                    <a:p>
                      <a:pPr algn="l" fontAlgn="b"/>
                      <a:r>
                        <a:rPr lang="en-US" sz="900" b="0" i="0" u="none" strike="noStrike">
                          <a:solidFill>
                            <a:srgbClr val="000000"/>
                          </a:solidFill>
                          <a:latin typeface="Calibri"/>
                        </a:rPr>
                        <a:t> </a:t>
                      </a:r>
                    </a:p>
                  </a:txBody>
                  <a:tcPr marL="8089" marR="8089" marT="8089"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dirty="0" err="1" smtClean="0">
                          <a:solidFill>
                            <a:srgbClr val="000000"/>
                          </a:solidFill>
                          <a:latin typeface="Calibri"/>
                        </a:rPr>
                        <a:t>Fansho</a:t>
                      </a:r>
                      <a:r>
                        <a:rPr lang="en-US" sz="1000" b="0" i="0" u="none" strike="noStrike" dirty="0" smtClean="0">
                          <a:solidFill>
                            <a:srgbClr val="000000"/>
                          </a:solidFill>
                          <a:latin typeface="Calibri"/>
                        </a:rPr>
                        <a:t> </a:t>
                      </a:r>
                      <a:r>
                        <a:rPr lang="en-US" sz="1000" b="0" i="0" u="none" strike="noStrike" dirty="0" err="1">
                          <a:solidFill>
                            <a:srgbClr val="000000"/>
                          </a:solidFill>
                          <a:latin typeface="Calibri"/>
                        </a:rPr>
                        <a:t>da</a:t>
                      </a:r>
                      <a:r>
                        <a:rPr lang="en-US" sz="1000" b="0" i="0" u="none" strike="noStrike" dirty="0">
                          <a:solidFill>
                            <a:srgbClr val="000000"/>
                          </a:solidFill>
                          <a:latin typeface="Calibri"/>
                        </a:rPr>
                        <a:t> </a:t>
                      </a:r>
                      <a:r>
                        <a:rPr lang="en-US" sz="1000" b="0" i="0" u="none" strike="noStrike" dirty="0" err="1">
                          <a:solidFill>
                            <a:srgbClr val="000000"/>
                          </a:solidFill>
                          <a:latin typeface="Calibri"/>
                        </a:rPr>
                        <a:t>Giratuti</a:t>
                      </a:r>
                      <a:endParaRPr lang="en-US" sz="1000" b="0" i="0" u="none" strike="noStrike" dirty="0">
                        <a:solidFill>
                          <a:srgbClr val="000000"/>
                        </a:solidFill>
                        <a:latin typeface="Calibri"/>
                      </a:endParaRPr>
                    </a:p>
                  </a:txBody>
                  <a:tcPr marL="8089" marR="8089" marT="8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8,034,000,000</a:t>
                      </a:r>
                    </a:p>
                  </a:txBody>
                  <a:tcPr marL="8089" marR="8089" marT="8089" marB="0" anchor="b">
                    <a:lnL w="6350" cap="flat" cmpd="sng" algn="ctr">
                      <a:solidFill>
                        <a:srgbClr val="000000"/>
                      </a:solidFill>
                      <a:prstDash val="solid"/>
                      <a:round/>
                      <a:headEnd type="none" w="med" len="med"/>
                      <a:tailEnd type="none" w="med" len="med"/>
                    </a:lnL>
                    <a:lnR>
                      <a:noFill/>
                    </a:lnR>
                    <a:lnT>
                      <a:noFill/>
                    </a:lnT>
                    <a:lnB>
                      <a:noFill/>
                    </a:lnB>
                  </a:tcPr>
                </a:tc>
              </a:tr>
              <a:tr h="293077">
                <a:tc>
                  <a:txBody>
                    <a:bodyPr/>
                    <a:lstStyle/>
                    <a:p>
                      <a:pPr algn="l" fontAlgn="b"/>
                      <a:r>
                        <a:rPr lang="en-US" sz="900" b="0" i="0" u="none" strike="noStrike">
                          <a:solidFill>
                            <a:srgbClr val="000000"/>
                          </a:solidFill>
                          <a:latin typeface="Calibri"/>
                        </a:rPr>
                        <a:t> </a:t>
                      </a:r>
                    </a:p>
                  </a:txBody>
                  <a:tcPr marL="8089" marR="8089" marT="8089"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1" i="0" u="none" strike="noStrike" dirty="0" err="1">
                          <a:solidFill>
                            <a:srgbClr val="000000"/>
                          </a:solidFill>
                          <a:latin typeface="Calibri"/>
                        </a:rPr>
                        <a:t>Sauran</a:t>
                      </a:r>
                      <a:r>
                        <a:rPr lang="en-US" sz="1000" b="1" i="0" u="none" strike="noStrike" dirty="0">
                          <a:solidFill>
                            <a:srgbClr val="000000"/>
                          </a:solidFill>
                          <a:latin typeface="Calibri"/>
                        </a:rPr>
                        <a:t> </a:t>
                      </a:r>
                      <a:r>
                        <a:rPr lang="en-US" sz="1000" b="1" i="0" u="none" strike="noStrike" dirty="0" err="1">
                          <a:solidFill>
                            <a:srgbClr val="000000"/>
                          </a:solidFill>
                          <a:latin typeface="Calibri"/>
                        </a:rPr>
                        <a:t>Kudaden</a:t>
                      </a:r>
                      <a:r>
                        <a:rPr lang="en-US" sz="1000" b="1" i="0" u="none" strike="noStrike" dirty="0">
                          <a:solidFill>
                            <a:srgbClr val="000000"/>
                          </a:solidFill>
                          <a:latin typeface="Calibri"/>
                        </a:rPr>
                        <a:t> </a:t>
                      </a:r>
                      <a:r>
                        <a:rPr lang="en-US" sz="1000" b="1" i="0" u="none" strike="noStrike" dirty="0" err="1" smtClean="0">
                          <a:solidFill>
                            <a:srgbClr val="000000"/>
                          </a:solidFill>
                          <a:latin typeface="Calibri"/>
                        </a:rPr>
                        <a:t>gudanar</a:t>
                      </a:r>
                      <a:r>
                        <a:rPr lang="en-US" sz="1000" b="1" i="0" u="none" strike="noStrike" dirty="0" smtClean="0">
                          <a:solidFill>
                            <a:srgbClr val="000000"/>
                          </a:solidFill>
                          <a:latin typeface="Calibri"/>
                        </a:rPr>
                        <a:t> </a:t>
                      </a:r>
                      <a:r>
                        <a:rPr lang="en-US" sz="1000" b="1" i="0" u="none" strike="noStrike" dirty="0" err="1" smtClean="0">
                          <a:solidFill>
                            <a:srgbClr val="000000"/>
                          </a:solidFill>
                          <a:latin typeface="Calibri"/>
                        </a:rPr>
                        <a:t>da</a:t>
                      </a:r>
                      <a:r>
                        <a:rPr lang="en-US" sz="1000" b="1" i="0" u="none" strike="noStrike" dirty="0" smtClean="0">
                          <a:solidFill>
                            <a:srgbClr val="000000"/>
                          </a:solidFill>
                          <a:latin typeface="Calibri"/>
                        </a:rPr>
                        <a:t> </a:t>
                      </a:r>
                      <a:r>
                        <a:rPr lang="en-US" sz="1000" b="1" i="0" u="none" strike="noStrike" dirty="0" err="1" smtClean="0">
                          <a:solidFill>
                            <a:srgbClr val="000000"/>
                          </a:solidFill>
                          <a:latin typeface="Calibri"/>
                        </a:rPr>
                        <a:t>Gomnati</a:t>
                      </a:r>
                      <a:endParaRPr lang="en-US" sz="1000" b="1" i="0" u="none" strike="noStrike" dirty="0">
                        <a:solidFill>
                          <a:srgbClr val="000000"/>
                        </a:solidFill>
                        <a:latin typeface="Calibri"/>
                      </a:endParaRPr>
                    </a:p>
                  </a:txBody>
                  <a:tcPr marL="8089" marR="8089" marT="8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a:solidFill>
                            <a:srgbClr val="000000"/>
                          </a:solidFill>
                          <a:latin typeface="Calibri"/>
                        </a:rPr>
                        <a:t>75,724,950,000</a:t>
                      </a:r>
                    </a:p>
                  </a:txBody>
                  <a:tcPr marL="8089" marR="8089" marT="8089" marB="0" anchor="b">
                    <a:lnL w="6350" cap="flat" cmpd="sng" algn="ctr">
                      <a:solidFill>
                        <a:srgbClr val="000000"/>
                      </a:solidFill>
                      <a:prstDash val="solid"/>
                      <a:round/>
                      <a:headEnd type="none" w="med" len="med"/>
                      <a:tailEnd type="none" w="med" len="med"/>
                    </a:lnL>
                    <a:lnR>
                      <a:noFill/>
                    </a:lnR>
                    <a:lnT>
                      <a:noFill/>
                    </a:lnT>
                    <a:lnB>
                      <a:noFill/>
                    </a:lnB>
                  </a:tcPr>
                </a:tc>
              </a:tr>
              <a:tr h="293077">
                <a:tc>
                  <a:txBody>
                    <a:bodyPr/>
                    <a:lstStyle/>
                    <a:p>
                      <a:pPr algn="l" fontAlgn="b"/>
                      <a:r>
                        <a:rPr lang="en-US" sz="900" b="0" i="0" u="none" strike="noStrike">
                          <a:solidFill>
                            <a:srgbClr val="000000"/>
                          </a:solidFill>
                          <a:latin typeface="Calibri"/>
                        </a:rPr>
                        <a:t> </a:t>
                      </a:r>
                    </a:p>
                  </a:txBody>
                  <a:tcPr marL="8089" marR="8089" marT="8089"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dirty="0" err="1">
                          <a:solidFill>
                            <a:srgbClr val="000000"/>
                          </a:solidFill>
                          <a:latin typeface="Calibri"/>
                        </a:rPr>
                        <a:t>Kudaden</a:t>
                      </a:r>
                      <a:r>
                        <a:rPr lang="en-US" sz="1000" b="0" i="0" u="none" strike="noStrike" dirty="0">
                          <a:solidFill>
                            <a:srgbClr val="000000"/>
                          </a:solidFill>
                          <a:latin typeface="Calibri"/>
                        </a:rPr>
                        <a:t> </a:t>
                      </a:r>
                      <a:r>
                        <a:rPr lang="en-US" sz="1000" b="0" i="0" u="none" strike="noStrike" dirty="0" err="1">
                          <a:solidFill>
                            <a:srgbClr val="000000"/>
                          </a:solidFill>
                          <a:latin typeface="Calibri"/>
                        </a:rPr>
                        <a:t>gudanar</a:t>
                      </a:r>
                      <a:r>
                        <a:rPr lang="en-US" sz="1000" b="0" i="0" u="none" strike="noStrike" dirty="0">
                          <a:solidFill>
                            <a:srgbClr val="000000"/>
                          </a:solidFill>
                          <a:latin typeface="Calibri"/>
                        </a:rPr>
                        <a:t> </a:t>
                      </a:r>
                      <a:r>
                        <a:rPr lang="en-US" sz="1000" b="0" i="0" u="none" strike="noStrike" dirty="0" err="1">
                          <a:solidFill>
                            <a:srgbClr val="000000"/>
                          </a:solidFill>
                          <a:latin typeface="Calibri"/>
                        </a:rPr>
                        <a:t>da</a:t>
                      </a:r>
                      <a:r>
                        <a:rPr lang="en-US" sz="1000" b="0" i="0" u="none" strike="noStrike" dirty="0">
                          <a:solidFill>
                            <a:srgbClr val="000000"/>
                          </a:solidFill>
                          <a:latin typeface="Calibri"/>
                        </a:rPr>
                        <a:t> </a:t>
                      </a:r>
                      <a:r>
                        <a:rPr lang="en-US" sz="1000" b="0" i="0" u="none" strike="noStrike" dirty="0" err="1" smtClean="0">
                          <a:solidFill>
                            <a:srgbClr val="000000"/>
                          </a:solidFill>
                          <a:latin typeface="Calibri"/>
                        </a:rPr>
                        <a:t>Gomnati</a:t>
                      </a:r>
                      <a:endParaRPr lang="en-US" sz="1000" b="0" i="0" u="none" strike="noStrike" dirty="0">
                        <a:solidFill>
                          <a:srgbClr val="000000"/>
                        </a:solidFill>
                        <a:latin typeface="Calibri"/>
                      </a:endParaRPr>
                    </a:p>
                  </a:txBody>
                  <a:tcPr marL="8089" marR="8089" marT="8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38,088,750,000</a:t>
                      </a:r>
                    </a:p>
                  </a:txBody>
                  <a:tcPr marL="8089" marR="8089" marT="8089" marB="0" anchor="b">
                    <a:lnL w="6350" cap="flat" cmpd="sng" algn="ctr">
                      <a:solidFill>
                        <a:srgbClr val="000000"/>
                      </a:solidFill>
                      <a:prstDash val="solid"/>
                      <a:round/>
                      <a:headEnd type="none" w="med" len="med"/>
                      <a:tailEnd type="none" w="med" len="med"/>
                    </a:lnL>
                    <a:lnR>
                      <a:noFill/>
                    </a:lnR>
                    <a:lnT>
                      <a:noFill/>
                    </a:lnT>
                    <a:lnB>
                      <a:noFill/>
                    </a:lnB>
                  </a:tcPr>
                </a:tc>
              </a:tr>
              <a:tr h="293077">
                <a:tc>
                  <a:txBody>
                    <a:bodyPr/>
                    <a:lstStyle/>
                    <a:p>
                      <a:pPr algn="l" fontAlgn="b"/>
                      <a:r>
                        <a:rPr lang="en-US" sz="900" b="0" i="0" u="none" strike="noStrike">
                          <a:solidFill>
                            <a:srgbClr val="000000"/>
                          </a:solidFill>
                          <a:latin typeface="Calibri"/>
                        </a:rPr>
                        <a:t> </a:t>
                      </a:r>
                    </a:p>
                  </a:txBody>
                  <a:tcPr marL="8089" marR="8089" marT="8089"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solidFill>
                            <a:srgbClr val="000000"/>
                          </a:solidFill>
                          <a:latin typeface="Calibri"/>
                        </a:rPr>
                        <a:t>Kudaden biyan basussuka</a:t>
                      </a:r>
                    </a:p>
                  </a:txBody>
                  <a:tcPr marL="8089" marR="8089" marT="8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37,225,000,000</a:t>
                      </a:r>
                    </a:p>
                  </a:txBody>
                  <a:tcPr marL="8089" marR="8089" marT="8089" marB="0" anchor="b">
                    <a:lnL w="6350" cap="flat" cmpd="sng" algn="ctr">
                      <a:solidFill>
                        <a:srgbClr val="000000"/>
                      </a:solidFill>
                      <a:prstDash val="solid"/>
                      <a:round/>
                      <a:headEnd type="none" w="med" len="med"/>
                      <a:tailEnd type="none" w="med" len="med"/>
                    </a:lnL>
                    <a:lnR>
                      <a:noFill/>
                    </a:lnR>
                    <a:lnT>
                      <a:noFill/>
                    </a:lnT>
                    <a:lnB>
                      <a:noFill/>
                    </a:lnB>
                  </a:tcPr>
                </a:tc>
              </a:tr>
              <a:tr h="293077">
                <a:tc>
                  <a:txBody>
                    <a:bodyPr/>
                    <a:lstStyle/>
                    <a:p>
                      <a:pPr algn="l" fontAlgn="b"/>
                      <a:endParaRPr lang="en-US" sz="900" b="0" i="0" u="none" strike="noStrike">
                        <a:solidFill>
                          <a:srgbClr val="000000"/>
                        </a:solidFill>
                        <a:latin typeface="Calibri"/>
                      </a:endParaRPr>
                    </a:p>
                  </a:txBody>
                  <a:tcPr marL="8089" marR="8089" marT="8089"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dirty="0" err="1" smtClean="0">
                          <a:solidFill>
                            <a:srgbClr val="000000"/>
                          </a:solidFill>
                          <a:latin typeface="Calibri"/>
                        </a:rPr>
                        <a:t>Taimakawa</a:t>
                      </a:r>
                      <a:r>
                        <a:rPr lang="en-US" sz="1000" b="0" i="0" u="none" strike="noStrike" baseline="0" dirty="0" smtClean="0">
                          <a:solidFill>
                            <a:srgbClr val="000000"/>
                          </a:solidFill>
                          <a:latin typeface="Calibri"/>
                        </a:rPr>
                        <a:t> </a:t>
                      </a:r>
                      <a:r>
                        <a:rPr lang="en-US" sz="1000" b="0" i="0" u="none" strike="noStrike" baseline="0" dirty="0" err="1" smtClean="0">
                          <a:solidFill>
                            <a:srgbClr val="000000"/>
                          </a:solidFill>
                          <a:latin typeface="Calibri"/>
                        </a:rPr>
                        <a:t>da</a:t>
                      </a:r>
                      <a:r>
                        <a:rPr lang="en-US" sz="1000" b="0" i="0" u="none" strike="noStrike" baseline="0" dirty="0" smtClean="0">
                          <a:solidFill>
                            <a:srgbClr val="000000"/>
                          </a:solidFill>
                          <a:latin typeface="Calibri"/>
                        </a:rPr>
                        <a:t> </a:t>
                      </a:r>
                      <a:r>
                        <a:rPr lang="en-US" sz="1000" b="0" i="0" u="none" strike="noStrike" baseline="0" dirty="0" err="1" smtClean="0">
                          <a:solidFill>
                            <a:srgbClr val="000000"/>
                          </a:solidFill>
                          <a:latin typeface="Calibri"/>
                        </a:rPr>
                        <a:t>Tallafi</a:t>
                      </a:r>
                      <a:endParaRPr lang="en-US" sz="1000" b="0" i="0" u="none" strike="noStrike" dirty="0">
                        <a:solidFill>
                          <a:srgbClr val="000000"/>
                        </a:solidFill>
                        <a:latin typeface="Calibri"/>
                      </a:endParaRPr>
                    </a:p>
                  </a:txBody>
                  <a:tcPr marL="8089" marR="8089" marT="8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solidFill>
                            <a:srgbClr val="000000"/>
                          </a:solidFill>
                          <a:latin typeface="Calibri"/>
                        </a:rPr>
                        <a:t>411,200,000</a:t>
                      </a:r>
                      <a:endParaRPr lang="en-US" sz="1200" b="0" i="0" u="none" strike="noStrike" dirty="0">
                        <a:solidFill>
                          <a:srgbClr val="000000"/>
                        </a:solidFill>
                        <a:latin typeface="Calibri"/>
                      </a:endParaRPr>
                    </a:p>
                  </a:txBody>
                  <a:tcPr marL="8089" marR="8089" marT="8089" marB="0" anchor="b">
                    <a:lnL w="6350" cap="flat" cmpd="sng" algn="ctr">
                      <a:solidFill>
                        <a:srgbClr val="000000"/>
                      </a:solidFill>
                      <a:prstDash val="solid"/>
                      <a:round/>
                      <a:headEnd type="none" w="med" len="med"/>
                      <a:tailEnd type="none" w="med" len="med"/>
                    </a:lnL>
                    <a:lnR>
                      <a:noFill/>
                    </a:lnR>
                    <a:lnT>
                      <a:noFill/>
                    </a:lnT>
                    <a:lnB>
                      <a:noFill/>
                    </a:lnB>
                  </a:tcPr>
                </a:tc>
              </a:tr>
              <a:tr h="293077">
                <a:tc>
                  <a:txBody>
                    <a:bodyPr/>
                    <a:lstStyle/>
                    <a:p>
                      <a:pPr algn="l" fontAlgn="b"/>
                      <a:r>
                        <a:rPr lang="en-US" sz="900" b="0" i="0" u="none" strike="noStrike" dirty="0">
                          <a:solidFill>
                            <a:srgbClr val="000000"/>
                          </a:solidFill>
                          <a:latin typeface="Calibri"/>
                        </a:rPr>
                        <a:t> </a:t>
                      </a:r>
                    </a:p>
                  </a:txBody>
                  <a:tcPr marL="8089" marR="8089" marT="8089"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1" i="0" u="none" strike="noStrike">
                          <a:solidFill>
                            <a:srgbClr val="000000"/>
                          </a:solidFill>
                          <a:latin typeface="Calibri"/>
                        </a:rPr>
                        <a:t>Manyan Ayyuka</a:t>
                      </a:r>
                    </a:p>
                  </a:txBody>
                  <a:tcPr marL="8089" marR="8089" marT="8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a:solidFill>
                            <a:srgbClr val="000000"/>
                          </a:solidFill>
                          <a:latin typeface="Calibri"/>
                        </a:rPr>
                        <a:t>253,897,785,000</a:t>
                      </a:r>
                    </a:p>
                  </a:txBody>
                  <a:tcPr marL="8089" marR="8089" marT="8089" marB="0" anchor="b">
                    <a:lnL w="6350" cap="flat" cmpd="sng" algn="ctr">
                      <a:solidFill>
                        <a:srgbClr val="000000"/>
                      </a:solidFill>
                      <a:prstDash val="solid"/>
                      <a:round/>
                      <a:headEnd type="none" w="med" len="med"/>
                      <a:tailEnd type="none" w="med" len="med"/>
                    </a:lnL>
                    <a:lnR>
                      <a:noFill/>
                    </a:lnR>
                    <a:lnT>
                      <a:noFill/>
                    </a:lnT>
                    <a:lnB>
                      <a:noFill/>
                    </a:lnB>
                  </a:tcPr>
                </a:tc>
              </a:tr>
              <a:tr h="293077">
                <a:tc>
                  <a:txBody>
                    <a:bodyPr/>
                    <a:lstStyle/>
                    <a:p>
                      <a:pPr algn="l" fontAlgn="b"/>
                      <a:r>
                        <a:rPr lang="en-US" sz="900" b="0" i="0" u="none" strike="noStrike">
                          <a:solidFill>
                            <a:srgbClr val="000000"/>
                          </a:solidFill>
                          <a:latin typeface="Calibri"/>
                        </a:rPr>
                        <a:t> </a:t>
                      </a:r>
                    </a:p>
                  </a:txBody>
                  <a:tcPr marL="8089" marR="8089" marT="8089"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1" i="0" u="none" strike="noStrike">
                          <a:solidFill>
                            <a:srgbClr val="000000"/>
                          </a:solidFill>
                          <a:latin typeface="Calibri"/>
                        </a:rPr>
                        <a:t>Jimillar Kudin da za'a kashe</a:t>
                      </a:r>
                    </a:p>
                  </a:txBody>
                  <a:tcPr marL="8089" marR="8089" marT="8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latin typeface="Calibri"/>
                        </a:rPr>
                        <a:t>369,902,500,000</a:t>
                      </a:r>
                    </a:p>
                  </a:txBody>
                  <a:tcPr marL="8089" marR="8089" marT="8089" marB="0" anchor="b">
                    <a:lnL w="6350" cap="flat" cmpd="sng" algn="ctr">
                      <a:solidFill>
                        <a:srgbClr val="000000"/>
                      </a:solidFill>
                      <a:prstDash val="solid"/>
                      <a:round/>
                      <a:headEnd type="none" w="med" len="med"/>
                      <a:tailEnd type="none" w="med" len="med"/>
                    </a:lnL>
                    <a:lnR>
                      <a:noFill/>
                    </a:lnR>
                    <a:lnT>
                      <a:noFill/>
                    </a:lnT>
                    <a:lnB>
                      <a:noFill/>
                    </a:lnB>
                  </a:tcPr>
                </a:tc>
              </a:tr>
            </a:tbl>
          </a:graphicData>
        </a:graphic>
      </p:graphicFrame>
      <p:pic>
        <p:nvPicPr>
          <p:cNvPr id="11265" name="Chart 5"/>
          <p:cNvPicPr>
            <a:picLocks noChangeArrowheads="1"/>
          </p:cNvPicPr>
          <p:nvPr/>
        </p:nvPicPr>
        <p:blipFill>
          <a:blip r:embed="rId2"/>
          <a:srcRect/>
          <a:stretch>
            <a:fillRect/>
          </a:stretch>
        </p:blipFill>
        <p:spPr bwMode="auto">
          <a:xfrm>
            <a:off x="533399" y="3581401"/>
            <a:ext cx="6096001" cy="4495799"/>
          </a:xfrm>
          <a:prstGeom prst="rect">
            <a:avLst/>
          </a:prstGeom>
          <a:noFill/>
        </p:spPr>
      </p:pic>
    </p:spTree>
    <p:extLst>
      <p:ext uri="{BB962C8B-B14F-4D97-AF65-F5344CB8AC3E}">
        <p14:creationId xmlns="" xmlns:p14="http://schemas.microsoft.com/office/powerpoint/2010/main" val="8152476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33401" y="1524000"/>
          <a:ext cx="5791199" cy="1354339"/>
        </p:xfrm>
        <a:graphic>
          <a:graphicData uri="http://schemas.openxmlformats.org/drawingml/2006/table">
            <a:tbl>
              <a:tblPr/>
              <a:tblGrid>
                <a:gridCol w="106750"/>
                <a:gridCol w="4243321"/>
                <a:gridCol w="1441128"/>
              </a:tblGrid>
              <a:tr h="184334">
                <a:tc>
                  <a:txBody>
                    <a:bodyPr/>
                    <a:lstStyle/>
                    <a:p>
                      <a:pPr algn="l" fontAlgn="b"/>
                      <a:r>
                        <a:rPr lang="en-US" sz="1200" b="0" i="0" u="none" strike="noStrike" dirty="0">
                          <a:solidFill>
                            <a:srgbClr val="000000"/>
                          </a:solidFill>
                          <a:latin typeface="Calibri"/>
                        </a:rPr>
                        <a:t> </a:t>
                      </a:r>
                    </a:p>
                  </a:txBody>
                  <a:tcPr marL="7901" marR="7901" marT="7901" marB="0" anchor="b">
                    <a:lnL w="19050" cap="flat" cmpd="sng" algn="ctr">
                      <a:solidFill>
                        <a:srgbClr val="375623"/>
                      </a:solidFill>
                      <a:prstDash val="solid"/>
                      <a:round/>
                      <a:headEnd type="none" w="med" len="med"/>
                      <a:tailEnd type="none" w="med" len="med"/>
                    </a:lnL>
                    <a:lnR>
                      <a:noFill/>
                    </a:lnR>
                    <a:lnT w="19050" cap="flat" cmpd="sng" algn="ctr">
                      <a:solidFill>
                        <a:srgbClr val="375623"/>
                      </a:solidFill>
                      <a:prstDash val="solid"/>
                      <a:round/>
                      <a:headEnd type="none" w="med" len="med"/>
                      <a:tailEnd type="none" w="med" len="med"/>
                    </a:lnT>
                    <a:lnB>
                      <a:noFill/>
                    </a:lnB>
                  </a:tcPr>
                </a:tc>
                <a:tc>
                  <a:txBody>
                    <a:bodyPr/>
                    <a:lstStyle/>
                    <a:p>
                      <a:pPr algn="l" fontAlgn="b"/>
                      <a:r>
                        <a:rPr lang="en-US" sz="1200" b="0" i="0" u="none" strike="noStrike">
                          <a:solidFill>
                            <a:srgbClr val="000000"/>
                          </a:solidFill>
                          <a:latin typeface="Calibri"/>
                        </a:rPr>
                        <a:t> </a:t>
                      </a:r>
                    </a:p>
                  </a:txBody>
                  <a:tcPr marL="7901" marR="7901" marT="7901"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latin typeface="Calibri"/>
                        </a:rPr>
                        <a:t> </a:t>
                      </a:r>
                    </a:p>
                  </a:txBody>
                  <a:tcPr marL="7901" marR="7901" marT="7901"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118">
                <a:tc>
                  <a:txBody>
                    <a:bodyPr/>
                    <a:lstStyle/>
                    <a:p>
                      <a:pPr algn="l" fontAlgn="b"/>
                      <a:r>
                        <a:rPr lang="en-US" sz="1200" b="0" i="0" u="none" strike="noStrike">
                          <a:solidFill>
                            <a:srgbClr val="000000"/>
                          </a:solidFill>
                          <a:latin typeface="Calibri"/>
                        </a:rPr>
                        <a:t> </a:t>
                      </a:r>
                    </a:p>
                  </a:txBody>
                  <a:tcPr marL="7901" marR="7901" marT="790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1" i="0" u="none" strike="noStrike" dirty="0" err="1" smtClean="0">
                          <a:solidFill>
                            <a:srgbClr val="FFFFFF"/>
                          </a:solidFill>
                          <a:latin typeface="Calibri"/>
                        </a:rPr>
                        <a:t>Tallafi</a:t>
                      </a:r>
                      <a:r>
                        <a:rPr lang="en-US" sz="1200" b="1" i="0" u="none" strike="noStrike" baseline="0" dirty="0" smtClean="0">
                          <a:solidFill>
                            <a:srgbClr val="FFFFFF"/>
                          </a:solidFill>
                          <a:latin typeface="Calibri"/>
                        </a:rPr>
                        <a:t> </a:t>
                      </a:r>
                      <a:r>
                        <a:rPr lang="en-US" sz="1200" b="1" i="0" u="none" strike="noStrike" baseline="0" dirty="0" err="1" smtClean="0">
                          <a:solidFill>
                            <a:srgbClr val="FFFFFF"/>
                          </a:solidFill>
                          <a:latin typeface="Calibri"/>
                        </a:rPr>
                        <a:t>daga</a:t>
                      </a:r>
                      <a:r>
                        <a:rPr lang="en-US" sz="1200" b="1" i="0" u="none" strike="noStrike" baseline="0" dirty="0" smtClean="0">
                          <a:solidFill>
                            <a:srgbClr val="FFFFFF"/>
                          </a:solidFill>
                          <a:latin typeface="Calibri"/>
                        </a:rPr>
                        <a:t> </a:t>
                      </a:r>
                      <a:r>
                        <a:rPr lang="en-US" sz="1200" b="1" i="0" u="none" strike="noStrike" baseline="0" dirty="0" err="1" smtClean="0">
                          <a:solidFill>
                            <a:srgbClr val="FFFFFF"/>
                          </a:solidFill>
                          <a:latin typeface="Calibri"/>
                        </a:rPr>
                        <a:t>Hukumoim</a:t>
                      </a:r>
                      <a:r>
                        <a:rPr lang="en-US" sz="1200" b="1" i="0" u="none" strike="noStrike" baseline="0" dirty="0" smtClean="0">
                          <a:solidFill>
                            <a:srgbClr val="FFFFFF"/>
                          </a:solidFill>
                          <a:latin typeface="Calibri"/>
                        </a:rPr>
                        <a:t> </a:t>
                      </a:r>
                      <a:r>
                        <a:rPr lang="en-US" sz="1200" b="1" i="0" u="none" strike="noStrike" baseline="0" dirty="0" err="1" smtClean="0">
                          <a:solidFill>
                            <a:srgbClr val="FFFFFF"/>
                          </a:solidFill>
                          <a:latin typeface="Calibri"/>
                        </a:rPr>
                        <a:t>Cikin</a:t>
                      </a:r>
                      <a:r>
                        <a:rPr lang="en-US" sz="1200" b="1" i="0" u="none" strike="noStrike" baseline="0" dirty="0" smtClean="0">
                          <a:solidFill>
                            <a:srgbClr val="FFFFFF"/>
                          </a:solidFill>
                          <a:latin typeface="Calibri"/>
                        </a:rPr>
                        <a:t> </a:t>
                      </a:r>
                      <a:r>
                        <a:rPr lang="en-US" sz="1200" b="1" i="0" u="none" strike="noStrike" baseline="0" dirty="0" err="1" smtClean="0">
                          <a:solidFill>
                            <a:srgbClr val="FFFFFF"/>
                          </a:solidFill>
                          <a:latin typeface="Calibri"/>
                        </a:rPr>
                        <a:t>Gida</a:t>
                      </a:r>
                      <a:endParaRPr lang="en-US" sz="1200" b="1" i="0" u="none" strike="noStrike" dirty="0">
                        <a:solidFill>
                          <a:srgbClr val="FFFFFF"/>
                        </a:solidFill>
                        <a:latin typeface="Calibri"/>
                      </a:endParaRPr>
                    </a:p>
                  </a:txBody>
                  <a:tcPr marL="7901" marR="7901" marT="7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rowSpan="2">
                  <a:txBody>
                    <a:bodyPr/>
                    <a:lstStyle/>
                    <a:p>
                      <a:pPr algn="ctr" fontAlgn="ctr"/>
                      <a:r>
                        <a:rPr lang="en-US" sz="1200" b="1" i="0" u="none" strike="noStrike" dirty="0" err="1">
                          <a:solidFill>
                            <a:srgbClr val="FFFFFF"/>
                          </a:solidFill>
                          <a:latin typeface="Calibri"/>
                        </a:rPr>
                        <a:t>Kasafin</a:t>
                      </a:r>
                      <a:r>
                        <a:rPr lang="en-US" sz="1200" b="1" i="0" u="none" strike="noStrike" dirty="0">
                          <a:solidFill>
                            <a:srgbClr val="FFFFFF"/>
                          </a:solidFill>
                          <a:latin typeface="Calibri"/>
                        </a:rPr>
                        <a:t> </a:t>
                      </a:r>
                      <a:r>
                        <a:rPr lang="en-US" sz="1200" b="1" i="0" u="none" strike="noStrike" dirty="0" smtClean="0">
                          <a:solidFill>
                            <a:srgbClr val="FFFFFF"/>
                          </a:solidFill>
                          <a:latin typeface="Calibri"/>
                        </a:rPr>
                        <a:t>2025</a:t>
                      </a:r>
                      <a:endParaRPr lang="en-US" sz="1200" b="1" i="0" u="none" strike="noStrike" dirty="0">
                        <a:solidFill>
                          <a:srgbClr val="FFFFFF"/>
                        </a:solidFill>
                        <a:latin typeface="Calibri"/>
                      </a:endParaRPr>
                    </a:p>
                  </a:txBody>
                  <a:tcPr marL="7901" marR="7901" marT="7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r>
              <a:tr h="208118">
                <a:tc>
                  <a:txBody>
                    <a:bodyPr/>
                    <a:lstStyle/>
                    <a:p>
                      <a:pPr algn="l" fontAlgn="b"/>
                      <a:r>
                        <a:rPr lang="en-US" sz="1200" b="0" i="0" u="none" strike="noStrike">
                          <a:solidFill>
                            <a:srgbClr val="000000"/>
                          </a:solidFill>
                          <a:latin typeface="Calibri"/>
                        </a:rPr>
                        <a:t> </a:t>
                      </a:r>
                    </a:p>
                  </a:txBody>
                  <a:tcPr marL="7901" marR="7901" marT="790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1" i="0" u="none" strike="noStrike" dirty="0" err="1" smtClean="0">
                          <a:solidFill>
                            <a:srgbClr val="000000"/>
                          </a:solidFill>
                          <a:effectLst/>
                          <a:latin typeface="Calibri" panose="020F0502020204030204" pitchFamily="34" charset="0"/>
                        </a:rPr>
                        <a:t>Hukumomin</a:t>
                      </a:r>
                      <a:r>
                        <a:rPr lang="en-US" sz="1200" b="1" i="0" u="none" strike="noStrike" baseline="0" dirty="0" smtClean="0">
                          <a:solidFill>
                            <a:srgbClr val="000000"/>
                          </a:solidFill>
                          <a:effectLst/>
                          <a:latin typeface="Calibri" panose="020F0502020204030204" pitchFamily="34" charset="0"/>
                        </a:rPr>
                        <a:t> </a:t>
                      </a:r>
                      <a:r>
                        <a:rPr lang="en-US" sz="1200" b="1" i="0" u="none" strike="noStrike" baseline="0" dirty="0" err="1" smtClean="0">
                          <a:solidFill>
                            <a:srgbClr val="000000"/>
                          </a:solidFill>
                          <a:effectLst/>
                          <a:latin typeface="Calibri" panose="020F0502020204030204" pitchFamily="34" charset="0"/>
                        </a:rPr>
                        <a:t>da</a:t>
                      </a:r>
                      <a:r>
                        <a:rPr lang="en-US" sz="1200" b="1" i="0" u="none" strike="noStrike" baseline="0" dirty="0" smtClean="0">
                          <a:solidFill>
                            <a:srgbClr val="000000"/>
                          </a:solidFill>
                          <a:effectLst/>
                          <a:latin typeface="Calibri" panose="020F0502020204030204" pitchFamily="34" charset="0"/>
                        </a:rPr>
                        <a:t> </a:t>
                      </a:r>
                      <a:r>
                        <a:rPr lang="en-US" sz="1200" b="1" i="0" u="none" strike="noStrike" baseline="0" dirty="0" err="1" smtClean="0">
                          <a:solidFill>
                            <a:srgbClr val="000000"/>
                          </a:solidFill>
                          <a:effectLst/>
                          <a:latin typeface="Calibri" panose="020F0502020204030204" pitchFamily="34" charset="0"/>
                        </a:rPr>
                        <a:t>zasu</a:t>
                      </a:r>
                      <a:r>
                        <a:rPr lang="en-US" sz="1200" b="1" i="0" u="none" strike="noStrike" baseline="0" dirty="0" smtClean="0">
                          <a:solidFill>
                            <a:srgbClr val="000000"/>
                          </a:solidFill>
                          <a:effectLst/>
                          <a:latin typeface="Calibri" panose="020F0502020204030204" pitchFamily="34" charset="0"/>
                        </a:rPr>
                        <a:t> Bayar </a:t>
                      </a:r>
                      <a:r>
                        <a:rPr lang="en-US" sz="1200" b="1" i="0" u="none" strike="noStrike" baseline="0" dirty="0" err="1" smtClean="0">
                          <a:solidFill>
                            <a:srgbClr val="000000"/>
                          </a:solidFill>
                          <a:effectLst/>
                          <a:latin typeface="Calibri" panose="020F0502020204030204" pitchFamily="34" charset="0"/>
                        </a:rPr>
                        <a:t>da</a:t>
                      </a:r>
                      <a:r>
                        <a:rPr lang="en-US" sz="1200" b="1" i="0" u="none" strike="noStrike" baseline="0" dirty="0" smtClean="0">
                          <a:solidFill>
                            <a:srgbClr val="000000"/>
                          </a:solidFill>
                          <a:effectLst/>
                          <a:latin typeface="Calibri" panose="020F0502020204030204" pitchFamily="34" charset="0"/>
                        </a:rPr>
                        <a:t> </a:t>
                      </a:r>
                      <a:r>
                        <a:rPr lang="en-US" sz="1200" b="1" i="0" u="none" strike="noStrike" baseline="0" dirty="0" err="1" smtClean="0">
                          <a:solidFill>
                            <a:srgbClr val="000000"/>
                          </a:solidFill>
                          <a:effectLst/>
                          <a:latin typeface="Calibri" panose="020F0502020204030204" pitchFamily="34" charset="0"/>
                        </a:rPr>
                        <a:t>Kudin</a:t>
                      </a:r>
                      <a:endParaRPr lang="en-US" sz="1200" b="1" i="0" u="none" strike="noStrike" dirty="0">
                        <a:solidFill>
                          <a:srgbClr val="000000"/>
                        </a:solidFill>
                        <a:latin typeface="Calibri"/>
                      </a:endParaRPr>
                    </a:p>
                  </a:txBody>
                  <a:tcPr marL="7901" marR="7901" marT="7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lang="en-US"/>
                    </a:p>
                  </a:txBody>
                  <a:tcPr/>
                </a:tc>
              </a:tr>
              <a:tr h="208118">
                <a:tc>
                  <a:txBody>
                    <a:bodyPr/>
                    <a:lstStyle/>
                    <a:p>
                      <a:pPr algn="l" fontAlgn="b"/>
                      <a:r>
                        <a:rPr lang="en-US" sz="1200" b="0" i="0" u="none" strike="noStrike">
                          <a:solidFill>
                            <a:srgbClr val="000000"/>
                          </a:solidFill>
                          <a:latin typeface="Calibri"/>
                        </a:rPr>
                        <a:t> </a:t>
                      </a:r>
                    </a:p>
                  </a:txBody>
                  <a:tcPr marL="7901" marR="7901" marT="790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dirty="0">
                          <a:solidFill>
                            <a:srgbClr val="000000"/>
                          </a:solidFill>
                          <a:latin typeface="Calibri"/>
                        </a:rPr>
                        <a:t> </a:t>
                      </a:r>
                      <a:r>
                        <a:rPr lang="en-US" sz="1200" b="0" i="0" u="none" strike="noStrike" dirty="0" err="1" smtClean="0">
                          <a:solidFill>
                            <a:srgbClr val="000000"/>
                          </a:solidFill>
                          <a:effectLst/>
                          <a:latin typeface="Calibri" panose="020F0502020204030204" pitchFamily="34" charset="0"/>
                        </a:rPr>
                        <a:t>Kudaden</a:t>
                      </a:r>
                      <a:r>
                        <a:rPr lang="en-US" sz="1200" b="0" i="0" u="none" strike="noStrike" dirty="0" smtClean="0">
                          <a:solidFill>
                            <a:srgbClr val="000000"/>
                          </a:solidFill>
                          <a:effectLst/>
                          <a:latin typeface="Calibri" panose="020F0502020204030204" pitchFamily="34" charset="0"/>
                        </a:rPr>
                        <a:t> </a:t>
                      </a:r>
                      <a:r>
                        <a:rPr lang="en-US" sz="1200" b="0" i="0" u="none" strike="noStrike" dirty="0" err="1" smtClean="0">
                          <a:solidFill>
                            <a:srgbClr val="000000"/>
                          </a:solidFill>
                          <a:effectLst/>
                          <a:latin typeface="Calibri" panose="020F0502020204030204" pitchFamily="34" charset="0"/>
                        </a:rPr>
                        <a:t>da</a:t>
                      </a:r>
                      <a:r>
                        <a:rPr lang="en-US" sz="1200" b="0" i="0" u="none" strike="noStrike" dirty="0" smtClean="0">
                          <a:solidFill>
                            <a:srgbClr val="000000"/>
                          </a:solidFill>
                          <a:effectLst/>
                          <a:latin typeface="Calibri" panose="020F0502020204030204" pitchFamily="34" charset="0"/>
                        </a:rPr>
                        <a:t> </a:t>
                      </a:r>
                      <a:r>
                        <a:rPr lang="en-US" sz="1200" b="0" i="0" u="none" strike="noStrike" dirty="0" err="1" smtClean="0">
                          <a:solidFill>
                            <a:srgbClr val="000000"/>
                          </a:solidFill>
                          <a:effectLst/>
                          <a:latin typeface="Calibri" panose="020F0502020204030204" pitchFamily="34" charset="0"/>
                        </a:rPr>
                        <a:t>Gomnatin</a:t>
                      </a:r>
                      <a:r>
                        <a:rPr lang="en-US" sz="1200" b="0" i="0" u="none" strike="noStrike" dirty="0" smtClean="0">
                          <a:solidFill>
                            <a:srgbClr val="000000"/>
                          </a:solidFill>
                          <a:effectLst/>
                          <a:latin typeface="Calibri" panose="020F0502020204030204" pitchFamily="34" charset="0"/>
                        </a:rPr>
                        <a:t> </a:t>
                      </a:r>
                      <a:r>
                        <a:rPr lang="en-US" sz="1200" b="0" i="0" u="none" strike="noStrike" dirty="0" err="1" smtClean="0">
                          <a:solidFill>
                            <a:srgbClr val="000000"/>
                          </a:solidFill>
                          <a:effectLst/>
                          <a:latin typeface="Calibri" panose="020F0502020204030204" pitchFamily="34" charset="0"/>
                        </a:rPr>
                        <a:t>tarayya</a:t>
                      </a:r>
                      <a:r>
                        <a:rPr lang="en-US" sz="1200" b="0" i="0" u="none" strike="noStrike" dirty="0" smtClean="0">
                          <a:solidFill>
                            <a:srgbClr val="000000"/>
                          </a:solidFill>
                          <a:effectLst/>
                          <a:latin typeface="Calibri" panose="020F0502020204030204" pitchFamily="34" charset="0"/>
                        </a:rPr>
                        <a:t> </a:t>
                      </a:r>
                      <a:r>
                        <a:rPr lang="en-US" sz="1200" b="0" i="0" u="none" strike="noStrike" dirty="0" err="1" smtClean="0">
                          <a:solidFill>
                            <a:srgbClr val="000000"/>
                          </a:solidFill>
                          <a:effectLst/>
                          <a:latin typeface="Calibri" panose="020F0502020204030204" pitchFamily="34" charset="0"/>
                        </a:rPr>
                        <a:t>zata</a:t>
                      </a:r>
                      <a:r>
                        <a:rPr lang="en-US" sz="1200" b="0" i="0" u="none" strike="noStrike" dirty="0" smtClean="0">
                          <a:solidFill>
                            <a:srgbClr val="000000"/>
                          </a:solidFill>
                          <a:effectLst/>
                          <a:latin typeface="Calibri" panose="020F0502020204030204" pitchFamily="34" charset="0"/>
                        </a:rPr>
                        <a:t> </a:t>
                      </a:r>
                      <a:r>
                        <a:rPr lang="en-US" sz="1200" b="0" i="0" u="none" strike="noStrike" dirty="0" err="1" smtClean="0">
                          <a:solidFill>
                            <a:srgbClr val="000000"/>
                          </a:solidFill>
                          <a:effectLst/>
                          <a:latin typeface="Calibri" panose="020F0502020204030204" pitchFamily="34" charset="0"/>
                        </a:rPr>
                        <a:t>samar</a:t>
                      </a:r>
                      <a:r>
                        <a:rPr lang="en-US" sz="1200" b="0" i="0" u="none" strike="noStrike" dirty="0" smtClean="0">
                          <a:solidFill>
                            <a:srgbClr val="000000"/>
                          </a:solidFill>
                          <a:effectLst/>
                          <a:latin typeface="Calibri" panose="020F0502020204030204" pitchFamily="34" charset="0"/>
                        </a:rPr>
                        <a:t> </a:t>
                      </a:r>
                      <a:r>
                        <a:rPr lang="en-US" sz="1200" b="0" i="0" u="none" strike="noStrike" dirty="0" err="1" smtClean="0">
                          <a:solidFill>
                            <a:srgbClr val="000000"/>
                          </a:solidFill>
                          <a:effectLst/>
                          <a:latin typeface="Calibri" panose="020F0502020204030204" pitchFamily="34" charset="0"/>
                        </a:rPr>
                        <a:t>domin</a:t>
                      </a:r>
                      <a:r>
                        <a:rPr lang="en-US" sz="1200" b="0" i="0" u="none" strike="noStrike" dirty="0" smtClean="0">
                          <a:solidFill>
                            <a:srgbClr val="000000"/>
                          </a:solidFill>
                          <a:effectLst/>
                          <a:latin typeface="Calibri" panose="020F0502020204030204" pitchFamily="34" charset="0"/>
                        </a:rPr>
                        <a:t> </a:t>
                      </a:r>
                      <a:r>
                        <a:rPr lang="en-US" sz="1200" b="0" i="0" u="none" strike="noStrike" dirty="0" err="1" smtClean="0">
                          <a:solidFill>
                            <a:srgbClr val="000000"/>
                          </a:solidFill>
                          <a:effectLst/>
                          <a:latin typeface="Calibri" panose="020F0502020204030204" pitchFamily="34" charset="0"/>
                        </a:rPr>
                        <a:t>gudanar</a:t>
                      </a:r>
                      <a:r>
                        <a:rPr lang="en-US" sz="1200" b="0" i="0" u="none" strike="noStrike" dirty="0" smtClean="0">
                          <a:solidFill>
                            <a:srgbClr val="000000"/>
                          </a:solidFill>
                          <a:effectLst/>
                          <a:latin typeface="Calibri" panose="020F0502020204030204" pitchFamily="34" charset="0"/>
                        </a:rPr>
                        <a:t> </a:t>
                      </a:r>
                      <a:r>
                        <a:rPr lang="en-US" sz="1200" b="0" i="0" u="none" strike="noStrike" dirty="0" err="1" smtClean="0">
                          <a:solidFill>
                            <a:srgbClr val="000000"/>
                          </a:solidFill>
                          <a:effectLst/>
                          <a:latin typeface="Calibri" panose="020F0502020204030204" pitchFamily="34" charset="0"/>
                        </a:rPr>
                        <a:t>da</a:t>
                      </a:r>
                      <a:r>
                        <a:rPr lang="en-US" sz="1200" b="0" i="0" u="none" strike="noStrike" dirty="0" smtClean="0">
                          <a:solidFill>
                            <a:srgbClr val="000000"/>
                          </a:solidFill>
                          <a:effectLst/>
                          <a:latin typeface="Calibri" panose="020F0502020204030204" pitchFamily="34" charset="0"/>
                        </a:rPr>
                        <a:t> </a:t>
                      </a:r>
                      <a:r>
                        <a:rPr lang="en-US" sz="1200" b="0" i="0" u="none" strike="noStrike" dirty="0" err="1" smtClean="0">
                          <a:solidFill>
                            <a:srgbClr val="000000"/>
                          </a:solidFill>
                          <a:effectLst/>
                          <a:latin typeface="Calibri" panose="020F0502020204030204" pitchFamily="34" charset="0"/>
                        </a:rPr>
                        <a:t>manyan</a:t>
                      </a:r>
                      <a:r>
                        <a:rPr lang="en-US" sz="1200" b="0" i="0" u="none" strike="noStrike" baseline="0" dirty="0" smtClean="0">
                          <a:solidFill>
                            <a:srgbClr val="000000"/>
                          </a:solidFill>
                          <a:effectLst/>
                          <a:latin typeface="Calibri" panose="020F0502020204030204" pitchFamily="34" charset="0"/>
                        </a:rPr>
                        <a:t> </a:t>
                      </a:r>
                      <a:r>
                        <a:rPr lang="en-US" sz="1200" b="0" i="0" u="none" strike="noStrike" dirty="0" err="1" smtClean="0">
                          <a:solidFill>
                            <a:srgbClr val="000000"/>
                          </a:solidFill>
                          <a:effectLst/>
                          <a:latin typeface="Calibri" panose="020F0502020204030204" pitchFamily="34" charset="0"/>
                        </a:rPr>
                        <a:t>ayyukan</a:t>
                      </a:r>
                      <a:r>
                        <a:rPr lang="en-US" sz="1200" b="0" i="0" u="none" strike="noStrike" dirty="0" smtClean="0">
                          <a:solidFill>
                            <a:srgbClr val="000000"/>
                          </a:solidFill>
                          <a:effectLst/>
                          <a:latin typeface="Calibri" panose="020F0502020204030204" pitchFamily="34" charset="0"/>
                        </a:rPr>
                        <a:t> </a:t>
                      </a:r>
                      <a:r>
                        <a:rPr lang="en-US" sz="1200" b="0" i="0" u="none" strike="noStrike" dirty="0" err="1" smtClean="0">
                          <a:solidFill>
                            <a:srgbClr val="000000"/>
                          </a:solidFill>
                          <a:effectLst/>
                          <a:latin typeface="Calibri" panose="020F0502020204030204" pitchFamily="34" charset="0"/>
                        </a:rPr>
                        <a:t>gomnatin</a:t>
                      </a:r>
                      <a:r>
                        <a:rPr lang="en-US" sz="1200" b="0" i="0" u="none" strike="noStrike" dirty="0" smtClean="0">
                          <a:solidFill>
                            <a:srgbClr val="000000"/>
                          </a:solidFill>
                          <a:effectLst/>
                          <a:latin typeface="Calibri" panose="020F0502020204030204" pitchFamily="34" charset="0"/>
                        </a:rPr>
                        <a:t> </a:t>
                      </a:r>
                      <a:r>
                        <a:rPr lang="en-US" sz="1200" b="0" i="0" u="none" strike="noStrike" dirty="0" err="1" smtClean="0">
                          <a:solidFill>
                            <a:srgbClr val="000000"/>
                          </a:solidFill>
                          <a:effectLst/>
                          <a:latin typeface="Calibri" panose="020F0502020204030204" pitchFamily="34" charset="0"/>
                        </a:rPr>
                        <a:t>jiha</a:t>
                      </a:r>
                      <a:endParaRPr lang="en-US" sz="1200" b="0" i="0" u="none" strike="noStrike" dirty="0">
                        <a:solidFill>
                          <a:srgbClr val="000000"/>
                        </a:solidFill>
                        <a:latin typeface="Calibri"/>
                      </a:endParaRPr>
                    </a:p>
                  </a:txBody>
                  <a:tcPr marL="7901" marR="7901" marT="7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       </a:t>
                      </a:r>
                      <a:r>
                        <a:rPr lang="en-US" sz="1200" b="0" i="0" u="none" strike="noStrike" dirty="0" smtClean="0">
                          <a:solidFill>
                            <a:srgbClr val="000000"/>
                          </a:solidFill>
                          <a:latin typeface="Calibri"/>
                        </a:rPr>
                        <a:t>15,720,000,000 </a:t>
                      </a:r>
                      <a:endParaRPr lang="en-US" sz="12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118">
                <a:tc>
                  <a:txBody>
                    <a:bodyPr/>
                    <a:lstStyle/>
                    <a:p>
                      <a:pPr algn="l" fontAlgn="b"/>
                      <a:r>
                        <a:rPr lang="en-US" sz="1200" b="0" i="0" u="none" strike="noStrike" dirty="0">
                          <a:solidFill>
                            <a:srgbClr val="000000"/>
                          </a:solidFill>
                          <a:latin typeface="Calibri"/>
                        </a:rPr>
                        <a:t> </a:t>
                      </a:r>
                    </a:p>
                  </a:txBody>
                  <a:tcPr marL="7901" marR="7901" marT="790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1" i="0" u="none" strike="noStrike" dirty="0" err="1" smtClean="0">
                          <a:solidFill>
                            <a:srgbClr val="000000"/>
                          </a:solidFill>
                          <a:effectLst/>
                          <a:latin typeface="Calibri" panose="020F0502020204030204" pitchFamily="34" charset="0"/>
                        </a:rPr>
                        <a:t>Jimillar</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Tallafi</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daga</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cikin</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gida</a:t>
                      </a:r>
                      <a:r>
                        <a:rPr lang="en-US" sz="1200" b="1" i="0" u="none" strike="noStrike" dirty="0" smtClean="0">
                          <a:solidFill>
                            <a:srgbClr val="000000"/>
                          </a:solidFill>
                          <a:effectLst/>
                          <a:latin typeface="Calibri" panose="020F0502020204030204" pitchFamily="34" charset="0"/>
                        </a:rPr>
                        <a:t>/</a:t>
                      </a:r>
                      <a:r>
                        <a:rPr lang="en-US" sz="1200" b="1" i="0" u="none" strike="noStrike" dirty="0" err="1" smtClean="0">
                          <a:solidFill>
                            <a:srgbClr val="000000"/>
                          </a:solidFill>
                          <a:effectLst/>
                          <a:latin typeface="Calibri" panose="020F0502020204030204" pitchFamily="34" charset="0"/>
                        </a:rPr>
                        <a:t>kasa</a:t>
                      </a:r>
                      <a:endParaRPr lang="en-US" sz="1200" b="1" i="0" u="none" strike="noStrike" dirty="0">
                        <a:solidFill>
                          <a:srgbClr val="000000"/>
                        </a:solidFill>
                        <a:latin typeface="Calibri"/>
                      </a:endParaRPr>
                    </a:p>
                  </a:txBody>
                  <a:tcPr marL="7901" marR="7901" marT="7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latin typeface="Calibri"/>
                        </a:rPr>
                        <a:t>    </a:t>
                      </a:r>
                      <a:r>
                        <a:rPr lang="en-US" sz="1200" b="1" i="0" u="none" strike="noStrike" dirty="0" smtClean="0">
                          <a:solidFill>
                            <a:srgbClr val="000000"/>
                          </a:solidFill>
                          <a:latin typeface="Calibri"/>
                        </a:rPr>
                        <a:t>             </a:t>
                      </a:r>
                      <a:r>
                        <a:rPr lang="en-US" sz="1200" b="1" i="0" u="none" strike="noStrike" dirty="0" smtClean="0">
                          <a:solidFill>
                            <a:srgbClr val="000000"/>
                          </a:solidFill>
                          <a:latin typeface="+mn-lt"/>
                        </a:rPr>
                        <a:t>15,720,000,000</a:t>
                      </a:r>
                      <a:r>
                        <a:rPr lang="en-US" sz="1200" b="1" i="0" u="none" strike="noStrike" dirty="0" smtClean="0">
                          <a:solidFill>
                            <a:srgbClr val="000000"/>
                          </a:solidFill>
                          <a:latin typeface="Calibri"/>
                        </a:rPr>
                        <a:t>                        </a:t>
                      </a:r>
                      <a:endParaRPr lang="en-US" sz="1200" b="1" i="0" u="none" strike="noStrike" dirty="0">
                        <a:solidFill>
                          <a:srgbClr val="000000"/>
                        </a:solidFill>
                        <a:latin typeface="Calibri"/>
                      </a:endParaRPr>
                    </a:p>
                  </a:txBody>
                  <a:tcPr marL="7901" marR="7901" marT="7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3" name="Table 2"/>
          <p:cNvGraphicFramePr>
            <a:graphicFrameLocks noGrp="1"/>
          </p:cNvGraphicFramePr>
          <p:nvPr/>
        </p:nvGraphicFramePr>
        <p:xfrm>
          <a:off x="533400" y="3124200"/>
          <a:ext cx="5715000" cy="1303083"/>
        </p:xfrm>
        <a:graphic>
          <a:graphicData uri="http://schemas.openxmlformats.org/drawingml/2006/table">
            <a:tbl>
              <a:tblPr/>
              <a:tblGrid>
                <a:gridCol w="231689"/>
                <a:gridCol w="4093176"/>
                <a:gridCol w="1390135"/>
              </a:tblGrid>
              <a:tr h="213299">
                <a:tc>
                  <a:txBody>
                    <a:bodyPr/>
                    <a:lstStyle/>
                    <a:p>
                      <a:pPr algn="l" fontAlgn="b"/>
                      <a:r>
                        <a:rPr lang="en-US" sz="1200" b="0" i="0" u="none" strike="noStrike" dirty="0">
                          <a:solidFill>
                            <a:srgbClr val="000000"/>
                          </a:solidFill>
                          <a:latin typeface="Calibri"/>
                        </a:rPr>
                        <a:t> </a:t>
                      </a:r>
                    </a:p>
                  </a:txBody>
                  <a:tcPr marL="7723" marR="7723" marT="7723" marB="0" anchor="b">
                    <a:lnL>
                      <a:noFill/>
                    </a:lnL>
                    <a:lnR>
                      <a:noFill/>
                    </a:lnR>
                    <a:lnT w="19050" cap="flat" cmpd="sng" algn="ctr">
                      <a:solidFill>
                        <a:srgbClr val="375623"/>
                      </a:solidFill>
                      <a:prstDash val="solid"/>
                      <a:round/>
                      <a:headEnd type="none" w="med" len="med"/>
                      <a:tailEnd type="none" w="med" len="med"/>
                    </a:lnT>
                    <a:lnB>
                      <a:noFill/>
                    </a:lnB>
                  </a:tcPr>
                </a:tc>
                <a:tc>
                  <a:txBody>
                    <a:bodyPr/>
                    <a:lstStyle/>
                    <a:p>
                      <a:pPr algn="l" fontAlgn="b"/>
                      <a:r>
                        <a:rPr lang="en-US" sz="1200" b="0" i="0" u="none" strike="noStrike">
                          <a:solidFill>
                            <a:srgbClr val="000000"/>
                          </a:solidFill>
                          <a:latin typeface="Calibri"/>
                        </a:rPr>
                        <a:t> </a:t>
                      </a:r>
                    </a:p>
                  </a:txBody>
                  <a:tcPr marL="7723" marR="7723" marT="7723"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latin typeface="Calibri"/>
                        </a:rPr>
                        <a:t> </a:t>
                      </a:r>
                    </a:p>
                  </a:txBody>
                  <a:tcPr marL="7723" marR="7723" marT="7723"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8767">
                <a:tc>
                  <a:txBody>
                    <a:bodyPr/>
                    <a:lstStyle/>
                    <a:p>
                      <a:pPr algn="ctr" fontAlgn="ctr"/>
                      <a:r>
                        <a:rPr lang="en-US" sz="1200" b="1" i="0" u="none" strike="noStrike">
                          <a:solidFill>
                            <a:srgbClr val="000000"/>
                          </a:solidFill>
                          <a:latin typeface="Calibri"/>
                        </a:rPr>
                        <a:t> </a:t>
                      </a:r>
                    </a:p>
                  </a:txBody>
                  <a:tcPr marL="7723" marR="7723" marT="7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1" i="0" u="none" strike="noStrike" dirty="0" err="1" smtClean="0">
                          <a:solidFill>
                            <a:srgbClr val="FFFFFF"/>
                          </a:solidFill>
                          <a:latin typeface="Calibri"/>
                        </a:rPr>
                        <a:t>Tallafi</a:t>
                      </a:r>
                      <a:r>
                        <a:rPr lang="en-US" sz="1200" b="1" i="0" u="none" strike="noStrike" baseline="0" dirty="0" smtClean="0">
                          <a:solidFill>
                            <a:srgbClr val="FFFFFF"/>
                          </a:solidFill>
                          <a:latin typeface="Calibri"/>
                        </a:rPr>
                        <a:t> </a:t>
                      </a:r>
                      <a:r>
                        <a:rPr lang="en-US" sz="1200" b="1" i="0" u="none" strike="noStrike" baseline="0" dirty="0" err="1" smtClean="0">
                          <a:solidFill>
                            <a:srgbClr val="FFFFFF"/>
                          </a:solidFill>
                          <a:latin typeface="Calibri"/>
                        </a:rPr>
                        <a:t>daga</a:t>
                      </a:r>
                      <a:r>
                        <a:rPr lang="en-US" sz="1200" b="1" i="0" u="none" strike="noStrike" baseline="0" dirty="0" smtClean="0">
                          <a:solidFill>
                            <a:srgbClr val="FFFFFF"/>
                          </a:solidFill>
                          <a:latin typeface="Calibri"/>
                        </a:rPr>
                        <a:t> </a:t>
                      </a:r>
                      <a:r>
                        <a:rPr lang="en-US" sz="1200" b="1" i="0" u="none" strike="noStrike" baseline="0" dirty="0" err="1" smtClean="0">
                          <a:solidFill>
                            <a:srgbClr val="FFFFFF"/>
                          </a:solidFill>
                          <a:latin typeface="Calibri"/>
                        </a:rPr>
                        <a:t>Kasashen</a:t>
                      </a:r>
                      <a:r>
                        <a:rPr lang="en-US" sz="1200" b="1" i="0" u="none" strike="noStrike" baseline="0" dirty="0" smtClean="0">
                          <a:solidFill>
                            <a:srgbClr val="FFFFFF"/>
                          </a:solidFill>
                          <a:latin typeface="Calibri"/>
                        </a:rPr>
                        <a:t> </a:t>
                      </a:r>
                      <a:r>
                        <a:rPr lang="en-US" sz="1200" b="1" i="0" u="none" strike="noStrike" baseline="0" dirty="0" err="1" smtClean="0">
                          <a:solidFill>
                            <a:srgbClr val="FFFFFF"/>
                          </a:solidFill>
                          <a:latin typeface="Calibri"/>
                        </a:rPr>
                        <a:t>Ketare</a:t>
                      </a:r>
                      <a:endParaRPr lang="en-US" sz="1200" b="1" i="0" u="none" strike="noStrike" dirty="0">
                        <a:solidFill>
                          <a:srgbClr val="FFFFFF"/>
                        </a:solidFill>
                        <a:latin typeface="Calibri"/>
                      </a:endParaRPr>
                    </a:p>
                  </a:txBody>
                  <a:tcPr marL="7723" marR="7723" marT="77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rowSpan="2">
                  <a:txBody>
                    <a:bodyPr/>
                    <a:lstStyle/>
                    <a:p>
                      <a:pPr algn="ctr" fontAlgn="ctr"/>
                      <a:r>
                        <a:rPr lang="en-US" sz="1200" b="1" i="0" u="none" strike="noStrike" dirty="0" err="1">
                          <a:solidFill>
                            <a:srgbClr val="FFFFFF"/>
                          </a:solidFill>
                          <a:latin typeface="Calibri"/>
                        </a:rPr>
                        <a:t>Kasafin</a:t>
                      </a:r>
                      <a:r>
                        <a:rPr lang="en-US" sz="1200" b="1" i="0" u="none" strike="noStrike" dirty="0">
                          <a:solidFill>
                            <a:srgbClr val="FFFFFF"/>
                          </a:solidFill>
                          <a:latin typeface="Calibri"/>
                        </a:rPr>
                        <a:t> </a:t>
                      </a:r>
                      <a:r>
                        <a:rPr lang="en-US" sz="1200" b="1" i="0" u="none" strike="noStrike" dirty="0" smtClean="0">
                          <a:solidFill>
                            <a:srgbClr val="FFFFFF"/>
                          </a:solidFill>
                          <a:latin typeface="Calibri"/>
                        </a:rPr>
                        <a:t>2025</a:t>
                      </a:r>
                      <a:endParaRPr lang="en-US" sz="1200" b="1" i="0" u="none" strike="noStrike" dirty="0">
                        <a:solidFill>
                          <a:srgbClr val="FFFFFF"/>
                        </a:solidFill>
                        <a:latin typeface="Calibri"/>
                      </a:endParaRPr>
                    </a:p>
                  </a:txBody>
                  <a:tcPr marL="7723" marR="7723" marT="7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r>
              <a:tr h="238767">
                <a:tc>
                  <a:txBody>
                    <a:bodyPr/>
                    <a:lstStyle/>
                    <a:p>
                      <a:pPr algn="ctr" fontAlgn="ctr"/>
                      <a:r>
                        <a:rPr lang="en-US" sz="1200" b="1" i="0" u="none" strike="noStrike">
                          <a:solidFill>
                            <a:srgbClr val="000000"/>
                          </a:solidFill>
                          <a:latin typeface="Calibri"/>
                        </a:rPr>
                        <a:t> </a:t>
                      </a:r>
                    </a:p>
                  </a:txBody>
                  <a:tcPr marL="7723" marR="7723" marT="7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1" i="0" u="none" strike="noStrike" dirty="0" err="1" smtClean="0">
                          <a:solidFill>
                            <a:srgbClr val="000000"/>
                          </a:solidFill>
                          <a:effectLst/>
                          <a:latin typeface="Calibri" panose="020F0502020204030204" pitchFamily="34" charset="0"/>
                        </a:rPr>
                        <a:t>Hukumomin</a:t>
                      </a:r>
                      <a:r>
                        <a:rPr lang="en-US" sz="1200" b="1" i="0" u="none" strike="noStrike" baseline="0" dirty="0" smtClean="0">
                          <a:solidFill>
                            <a:srgbClr val="000000"/>
                          </a:solidFill>
                          <a:effectLst/>
                          <a:latin typeface="Calibri" panose="020F0502020204030204" pitchFamily="34" charset="0"/>
                        </a:rPr>
                        <a:t> </a:t>
                      </a:r>
                      <a:r>
                        <a:rPr lang="en-US" sz="1200" b="1" i="0" u="none" strike="noStrike" baseline="0" dirty="0" err="1" smtClean="0">
                          <a:solidFill>
                            <a:srgbClr val="000000"/>
                          </a:solidFill>
                          <a:effectLst/>
                          <a:latin typeface="Calibri" panose="020F0502020204030204" pitchFamily="34" charset="0"/>
                        </a:rPr>
                        <a:t>da</a:t>
                      </a:r>
                      <a:r>
                        <a:rPr lang="en-US" sz="1200" b="1" i="0" u="none" strike="noStrike" baseline="0" dirty="0" smtClean="0">
                          <a:solidFill>
                            <a:srgbClr val="000000"/>
                          </a:solidFill>
                          <a:effectLst/>
                          <a:latin typeface="Calibri" panose="020F0502020204030204" pitchFamily="34" charset="0"/>
                        </a:rPr>
                        <a:t> </a:t>
                      </a:r>
                      <a:r>
                        <a:rPr lang="en-US" sz="1200" b="1" i="0" u="none" strike="noStrike" baseline="0" dirty="0" err="1" smtClean="0">
                          <a:solidFill>
                            <a:srgbClr val="000000"/>
                          </a:solidFill>
                          <a:effectLst/>
                          <a:latin typeface="Calibri" panose="020F0502020204030204" pitchFamily="34" charset="0"/>
                        </a:rPr>
                        <a:t>zasu</a:t>
                      </a:r>
                      <a:r>
                        <a:rPr lang="en-US" sz="1200" b="1" i="0" u="none" strike="noStrike" baseline="0" dirty="0" smtClean="0">
                          <a:solidFill>
                            <a:srgbClr val="000000"/>
                          </a:solidFill>
                          <a:effectLst/>
                          <a:latin typeface="Calibri" panose="020F0502020204030204" pitchFamily="34" charset="0"/>
                        </a:rPr>
                        <a:t> Bayar </a:t>
                      </a:r>
                      <a:r>
                        <a:rPr lang="en-US" sz="1200" b="1" i="0" u="none" strike="noStrike" baseline="0" dirty="0" err="1" smtClean="0">
                          <a:solidFill>
                            <a:srgbClr val="000000"/>
                          </a:solidFill>
                          <a:effectLst/>
                          <a:latin typeface="Calibri" panose="020F0502020204030204" pitchFamily="34" charset="0"/>
                        </a:rPr>
                        <a:t>da</a:t>
                      </a:r>
                      <a:r>
                        <a:rPr lang="en-US" sz="1200" b="1" i="0" u="none" strike="noStrike" baseline="0" dirty="0" smtClean="0">
                          <a:solidFill>
                            <a:srgbClr val="000000"/>
                          </a:solidFill>
                          <a:effectLst/>
                          <a:latin typeface="Calibri" panose="020F0502020204030204" pitchFamily="34" charset="0"/>
                        </a:rPr>
                        <a:t> </a:t>
                      </a:r>
                      <a:r>
                        <a:rPr lang="en-US" sz="1200" b="1" i="0" u="none" strike="noStrike" baseline="0" dirty="0" err="1" smtClean="0">
                          <a:solidFill>
                            <a:srgbClr val="000000"/>
                          </a:solidFill>
                          <a:effectLst/>
                          <a:latin typeface="Calibri" panose="020F0502020204030204" pitchFamily="34" charset="0"/>
                        </a:rPr>
                        <a:t>Kudin</a:t>
                      </a:r>
                      <a:r>
                        <a:rPr lang="en-US" sz="1200" b="1" i="0" u="none" strike="noStrike" baseline="0" dirty="0" smtClean="0">
                          <a:solidFill>
                            <a:srgbClr val="000000"/>
                          </a:solidFill>
                          <a:effectLst/>
                          <a:latin typeface="Calibri" panose="020F0502020204030204" pitchFamily="34" charset="0"/>
                        </a:rPr>
                        <a:t> </a:t>
                      </a:r>
                      <a:r>
                        <a:rPr lang="en-US" sz="1200" b="1" i="0" u="none" strike="noStrike" baseline="0" dirty="0" err="1" smtClean="0">
                          <a:solidFill>
                            <a:srgbClr val="000000"/>
                          </a:solidFill>
                          <a:effectLst/>
                          <a:latin typeface="Calibri" panose="020F0502020204030204" pitchFamily="34" charset="0"/>
                        </a:rPr>
                        <a:t>daga</a:t>
                      </a:r>
                      <a:r>
                        <a:rPr lang="en-US" sz="1200" b="1" i="0" u="none" strike="noStrike" baseline="0" dirty="0" smtClean="0">
                          <a:solidFill>
                            <a:srgbClr val="000000"/>
                          </a:solidFill>
                          <a:effectLst/>
                          <a:latin typeface="Calibri" panose="020F0502020204030204" pitchFamily="34" charset="0"/>
                        </a:rPr>
                        <a:t> </a:t>
                      </a:r>
                      <a:r>
                        <a:rPr lang="en-US" sz="1200" b="1" i="0" u="none" strike="noStrike" baseline="0" dirty="0" err="1" smtClean="0">
                          <a:solidFill>
                            <a:srgbClr val="000000"/>
                          </a:solidFill>
                          <a:effectLst/>
                          <a:latin typeface="Calibri" panose="020F0502020204030204" pitchFamily="34" charset="0"/>
                        </a:rPr>
                        <a:t>ketare</a:t>
                      </a:r>
                      <a:endParaRPr lang="en-US" sz="1200" b="1" i="0" u="none" strike="noStrike" dirty="0">
                        <a:solidFill>
                          <a:srgbClr val="000000"/>
                        </a:solidFill>
                        <a:latin typeface="Calibri"/>
                      </a:endParaRPr>
                    </a:p>
                  </a:txBody>
                  <a:tcPr marL="7723" marR="7723" marT="77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lang="en-US"/>
                    </a:p>
                  </a:txBody>
                  <a:tcPr/>
                </a:tc>
              </a:tr>
              <a:tr h="238767">
                <a:tc>
                  <a:txBody>
                    <a:bodyPr/>
                    <a:lstStyle/>
                    <a:p>
                      <a:pPr algn="l" fontAlgn="b"/>
                      <a:r>
                        <a:rPr lang="en-US" sz="1200" b="0" i="0" u="none" strike="noStrike">
                          <a:solidFill>
                            <a:srgbClr val="000000"/>
                          </a:solidFill>
                          <a:latin typeface="Calibri"/>
                        </a:rPr>
                        <a:t> </a:t>
                      </a:r>
                    </a:p>
                  </a:txBody>
                  <a:tcPr marL="7723" marR="7723" marT="77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dirty="0">
                          <a:solidFill>
                            <a:srgbClr val="000000"/>
                          </a:solidFill>
                          <a:latin typeface="Calibri"/>
                        </a:rPr>
                        <a:t> </a:t>
                      </a:r>
                      <a:r>
                        <a:rPr lang="en-US" sz="1200" b="0" i="0" u="none" strike="noStrike" dirty="0" err="1" smtClean="0">
                          <a:solidFill>
                            <a:srgbClr val="000000"/>
                          </a:solidFill>
                          <a:latin typeface="Calibri"/>
                        </a:rPr>
                        <a:t>Kudin</a:t>
                      </a:r>
                      <a:r>
                        <a:rPr lang="en-US" sz="1200" b="0" i="0" u="none" strike="noStrike" baseline="0" dirty="0" smtClean="0">
                          <a:solidFill>
                            <a:srgbClr val="000000"/>
                          </a:solidFill>
                          <a:latin typeface="Calibri"/>
                        </a:rPr>
                        <a:t> </a:t>
                      </a:r>
                      <a:r>
                        <a:rPr lang="en-US" sz="1200" b="0" i="0" u="none" strike="noStrike" baseline="0" dirty="0" err="1" smtClean="0">
                          <a:solidFill>
                            <a:srgbClr val="000000"/>
                          </a:solidFill>
                          <a:latin typeface="Calibri"/>
                        </a:rPr>
                        <a:t>da</a:t>
                      </a:r>
                      <a:r>
                        <a:rPr lang="en-US" sz="1200" b="0" i="0" u="none" strike="noStrike" baseline="0" dirty="0" smtClean="0">
                          <a:solidFill>
                            <a:srgbClr val="000000"/>
                          </a:solidFill>
                          <a:latin typeface="Calibri"/>
                        </a:rPr>
                        <a:t> </a:t>
                      </a:r>
                      <a:r>
                        <a:rPr lang="en-US" sz="1200" b="0" i="0" u="none" strike="noStrike" baseline="0" dirty="0" err="1" smtClean="0">
                          <a:solidFill>
                            <a:srgbClr val="000000"/>
                          </a:solidFill>
                          <a:latin typeface="Calibri"/>
                        </a:rPr>
                        <a:t>ake</a:t>
                      </a:r>
                      <a:r>
                        <a:rPr lang="en-US" sz="1200" b="0" i="0" u="none" strike="noStrike" baseline="0" dirty="0" smtClean="0">
                          <a:solidFill>
                            <a:srgbClr val="000000"/>
                          </a:solidFill>
                          <a:latin typeface="Calibri"/>
                        </a:rPr>
                        <a:t> </a:t>
                      </a:r>
                      <a:r>
                        <a:rPr lang="en-US" sz="1200" b="0" i="0" u="none" strike="noStrike" baseline="0" dirty="0" err="1" smtClean="0">
                          <a:solidFill>
                            <a:srgbClr val="000000"/>
                          </a:solidFill>
                          <a:latin typeface="Calibri"/>
                        </a:rPr>
                        <a:t>samarwa</a:t>
                      </a:r>
                      <a:r>
                        <a:rPr lang="en-US" sz="1200" b="0" i="0" u="none" strike="noStrike" baseline="0" dirty="0" smtClean="0">
                          <a:solidFill>
                            <a:srgbClr val="000000"/>
                          </a:solidFill>
                          <a:latin typeface="Calibri"/>
                        </a:rPr>
                        <a:t> </a:t>
                      </a:r>
                      <a:r>
                        <a:rPr lang="en-US" sz="1200" b="0" i="0" u="none" strike="noStrike" baseline="0" dirty="0" err="1" smtClean="0">
                          <a:solidFill>
                            <a:srgbClr val="000000"/>
                          </a:solidFill>
                          <a:latin typeface="Calibri"/>
                        </a:rPr>
                        <a:t>domin</a:t>
                      </a:r>
                      <a:r>
                        <a:rPr lang="en-US" sz="1200" b="0" i="0" u="none" strike="noStrike" baseline="0" dirty="0" smtClean="0">
                          <a:solidFill>
                            <a:srgbClr val="000000"/>
                          </a:solidFill>
                          <a:latin typeface="Calibri"/>
                        </a:rPr>
                        <a:t> </a:t>
                      </a:r>
                      <a:r>
                        <a:rPr lang="en-US" sz="1200" b="0" i="0" u="none" strike="noStrike" baseline="0" dirty="0" err="1" smtClean="0">
                          <a:solidFill>
                            <a:srgbClr val="000000"/>
                          </a:solidFill>
                          <a:latin typeface="Calibri"/>
                        </a:rPr>
                        <a:t>manyan</a:t>
                      </a:r>
                      <a:r>
                        <a:rPr lang="en-US" sz="1200" b="0" i="0" u="none" strike="noStrike" baseline="0" dirty="0" smtClean="0">
                          <a:solidFill>
                            <a:srgbClr val="000000"/>
                          </a:solidFill>
                          <a:latin typeface="Calibri"/>
                        </a:rPr>
                        <a:t> </a:t>
                      </a:r>
                      <a:r>
                        <a:rPr lang="en-US" sz="1200" b="0" i="0" u="none" strike="noStrike" baseline="0" dirty="0" err="1" smtClean="0">
                          <a:solidFill>
                            <a:srgbClr val="000000"/>
                          </a:solidFill>
                          <a:latin typeface="Calibri"/>
                        </a:rPr>
                        <a:t>Ayyuka</a:t>
                      </a:r>
                      <a:r>
                        <a:rPr lang="en-US" sz="1200" b="0" i="0" u="none" strike="noStrike" baseline="0" dirty="0" smtClean="0">
                          <a:solidFill>
                            <a:srgbClr val="000000"/>
                          </a:solidFill>
                          <a:latin typeface="Calibri"/>
                        </a:rPr>
                        <a:t> </a:t>
                      </a:r>
                      <a:r>
                        <a:rPr lang="en-US" sz="1200" b="0" i="0" u="none" strike="noStrike" baseline="0" dirty="0" err="1" smtClean="0">
                          <a:solidFill>
                            <a:srgbClr val="000000"/>
                          </a:solidFill>
                          <a:latin typeface="Calibri"/>
                        </a:rPr>
                        <a:t>daga</a:t>
                      </a:r>
                      <a:r>
                        <a:rPr lang="en-US" sz="1200" b="0" i="0" u="none" strike="noStrike" baseline="0" dirty="0" smtClean="0">
                          <a:solidFill>
                            <a:srgbClr val="000000"/>
                          </a:solidFill>
                          <a:latin typeface="Calibri"/>
                        </a:rPr>
                        <a:t> </a:t>
                      </a:r>
                      <a:r>
                        <a:rPr lang="en-US" sz="1200" b="0" i="0" u="none" strike="noStrike" baseline="0" dirty="0" err="1" smtClean="0">
                          <a:solidFill>
                            <a:srgbClr val="000000"/>
                          </a:solidFill>
                          <a:latin typeface="Calibri"/>
                        </a:rPr>
                        <a:t>kasashen</a:t>
                      </a:r>
                      <a:r>
                        <a:rPr lang="en-US" sz="1200" b="0" i="0" u="none" strike="noStrike" baseline="0" dirty="0" smtClean="0">
                          <a:solidFill>
                            <a:srgbClr val="000000"/>
                          </a:solidFill>
                          <a:latin typeface="Calibri"/>
                        </a:rPr>
                        <a:t> </a:t>
                      </a:r>
                      <a:r>
                        <a:rPr lang="en-US" sz="1200" b="0" i="0" u="none" strike="noStrike" baseline="0" dirty="0" err="1" smtClean="0">
                          <a:solidFill>
                            <a:srgbClr val="000000"/>
                          </a:solidFill>
                          <a:latin typeface="Calibri"/>
                        </a:rPr>
                        <a:t>ketare</a:t>
                      </a:r>
                      <a:endParaRPr lang="en-US" sz="1200" b="0" i="0" u="none" strike="noStrike" dirty="0">
                        <a:solidFill>
                          <a:srgbClr val="000000"/>
                        </a:solidFill>
                        <a:latin typeface="Calibri"/>
                      </a:endParaRPr>
                    </a:p>
                  </a:txBody>
                  <a:tcPr marL="7723" marR="7723" marT="77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  </a:t>
                      </a:r>
                      <a:r>
                        <a:rPr lang="en-US" sz="1200" b="0" i="0" u="none" strike="noStrike" dirty="0" smtClean="0">
                          <a:solidFill>
                            <a:srgbClr val="000000"/>
                          </a:solidFill>
                          <a:latin typeface="Calibri"/>
                        </a:rPr>
                        <a:t>2,300,000,000</a:t>
                      </a:r>
                      <a:endParaRPr lang="en-US" sz="1200" b="0" i="0" u="none" strike="noStrike" dirty="0">
                        <a:solidFill>
                          <a:srgbClr val="000000"/>
                        </a:solidFill>
                        <a:latin typeface="Calibri"/>
                      </a:endParaRPr>
                    </a:p>
                  </a:txBody>
                  <a:tcPr marL="7723" marR="7723" marT="77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8767">
                <a:tc>
                  <a:txBody>
                    <a:bodyPr/>
                    <a:lstStyle/>
                    <a:p>
                      <a:pPr algn="l" fontAlgn="b"/>
                      <a:r>
                        <a:rPr lang="en-US" sz="1200" b="1" i="0" u="none" strike="noStrike" dirty="0">
                          <a:solidFill>
                            <a:srgbClr val="000000"/>
                          </a:solidFill>
                          <a:latin typeface="Calibri"/>
                        </a:rPr>
                        <a:t> </a:t>
                      </a:r>
                    </a:p>
                  </a:txBody>
                  <a:tcPr marL="7723" marR="7723" marT="77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1" i="0" u="none" strike="noStrike" dirty="0" err="1" smtClean="0">
                          <a:solidFill>
                            <a:srgbClr val="000000"/>
                          </a:solidFill>
                          <a:effectLst/>
                          <a:latin typeface="Calibri" panose="020F0502020204030204" pitchFamily="34" charset="0"/>
                        </a:rPr>
                        <a:t>Jimillar</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Tallafi</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daga</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Kashen</a:t>
                      </a:r>
                      <a:r>
                        <a:rPr lang="en-US" sz="1200" b="1" i="0" u="none" strike="noStrike" baseline="0" dirty="0" smtClean="0">
                          <a:solidFill>
                            <a:srgbClr val="000000"/>
                          </a:solidFill>
                          <a:effectLst/>
                          <a:latin typeface="Calibri" panose="020F0502020204030204" pitchFamily="34" charset="0"/>
                        </a:rPr>
                        <a:t> </a:t>
                      </a:r>
                      <a:r>
                        <a:rPr lang="en-US" sz="1200" b="1" i="0" u="none" strike="noStrike" baseline="0" dirty="0" err="1" smtClean="0">
                          <a:solidFill>
                            <a:srgbClr val="000000"/>
                          </a:solidFill>
                          <a:effectLst/>
                          <a:latin typeface="Calibri" panose="020F0502020204030204" pitchFamily="34" charset="0"/>
                        </a:rPr>
                        <a:t>ketare</a:t>
                      </a:r>
                      <a:endParaRPr lang="en-US" sz="1200" b="1" i="0" u="none" strike="noStrike" dirty="0">
                        <a:solidFill>
                          <a:srgbClr val="000000"/>
                        </a:solidFill>
                        <a:latin typeface="Calibri"/>
                      </a:endParaRPr>
                    </a:p>
                  </a:txBody>
                  <a:tcPr marL="7723" marR="7723" marT="77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latin typeface="Calibri"/>
                        </a:rPr>
                        <a:t>  </a:t>
                      </a:r>
                      <a:r>
                        <a:rPr lang="en-US" sz="1200" b="1" i="0" u="none" strike="noStrike" dirty="0" smtClean="0">
                          <a:solidFill>
                            <a:srgbClr val="000000"/>
                          </a:solidFill>
                          <a:latin typeface="Calibri"/>
                        </a:rPr>
                        <a:t>2,300,000,000</a:t>
                      </a:r>
                      <a:endParaRPr lang="en-US" sz="1200" b="1" i="0" u="none" strike="noStrike" dirty="0">
                        <a:solidFill>
                          <a:srgbClr val="000000"/>
                        </a:solidFill>
                        <a:latin typeface="Calibri"/>
                      </a:endParaRPr>
                    </a:p>
                  </a:txBody>
                  <a:tcPr marL="7723" marR="7723" marT="77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TextBox 3">
            <a:extLst>
              <a:ext uri="{FF2B5EF4-FFF2-40B4-BE49-F238E27FC236}">
                <a16:creationId xmlns:a16="http://schemas.microsoft.com/office/drawing/2014/main" xmlns="" id="{6A196899-9C3C-1897-7F71-D90418BA4D5F}"/>
              </a:ext>
            </a:extLst>
          </p:cNvPr>
          <p:cNvSpPr txBox="1"/>
          <p:nvPr/>
        </p:nvSpPr>
        <p:spPr>
          <a:xfrm>
            <a:off x="514350" y="76200"/>
            <a:ext cx="5581650" cy="1384995"/>
          </a:xfrm>
          <a:prstGeom prst="rect">
            <a:avLst/>
          </a:prstGeom>
          <a:noFill/>
        </p:spPr>
        <p:txBody>
          <a:bodyPr wrap="square">
            <a:spAutoFit/>
          </a:bodyPr>
          <a:lstStyle/>
          <a:p>
            <a:pPr algn="ctr"/>
            <a:r>
              <a:rPr lang="en-US" sz="2800" dirty="0" err="1" smtClean="0"/>
              <a:t>Tallafi</a:t>
            </a:r>
            <a:r>
              <a:rPr lang="en-US" sz="2800" dirty="0" smtClean="0"/>
              <a:t> da </a:t>
            </a:r>
            <a:r>
              <a:rPr lang="en-US" sz="2800" dirty="0" err="1" smtClean="0"/>
              <a:t>ake</a:t>
            </a:r>
            <a:r>
              <a:rPr lang="en-US" sz="2800" dirty="0" smtClean="0"/>
              <a:t> </a:t>
            </a:r>
            <a:r>
              <a:rPr lang="en-US" sz="2800" dirty="0" err="1" smtClean="0"/>
              <a:t>Tsammani</a:t>
            </a:r>
            <a:r>
              <a:rPr lang="en-US" sz="2800" dirty="0" smtClean="0"/>
              <a:t> </a:t>
            </a:r>
            <a:r>
              <a:rPr lang="en-US" sz="2800" dirty="0" err="1" smtClean="0"/>
              <a:t>daga</a:t>
            </a:r>
            <a:r>
              <a:rPr lang="en-US" sz="2800" dirty="0" smtClean="0"/>
              <a:t> </a:t>
            </a:r>
            <a:r>
              <a:rPr lang="en-US" sz="2800" dirty="0" err="1" smtClean="0"/>
              <a:t>Hukumomin</a:t>
            </a:r>
            <a:r>
              <a:rPr lang="en-US" sz="2800" dirty="0" smtClean="0"/>
              <a:t> </a:t>
            </a:r>
            <a:r>
              <a:rPr lang="en-US" sz="2800" dirty="0" err="1" smtClean="0"/>
              <a:t>da</a:t>
            </a:r>
            <a:r>
              <a:rPr lang="en-US" sz="2800" dirty="0" smtClean="0"/>
              <a:t> </a:t>
            </a:r>
            <a:r>
              <a:rPr lang="en-US" sz="2800" dirty="0" err="1" smtClean="0"/>
              <a:t>ke</a:t>
            </a:r>
            <a:r>
              <a:rPr lang="en-US" sz="2800" dirty="0" smtClean="0"/>
              <a:t> </a:t>
            </a:r>
            <a:r>
              <a:rPr lang="en-US" sz="2800" dirty="0" err="1" smtClean="0"/>
              <a:t>Tallafawa</a:t>
            </a:r>
            <a:r>
              <a:rPr lang="en-US" sz="2800" dirty="0" smtClean="0"/>
              <a:t> </a:t>
            </a:r>
            <a:r>
              <a:rPr lang="en-US" sz="2800" dirty="0" err="1" smtClean="0"/>
              <a:t>domin</a:t>
            </a:r>
            <a:r>
              <a:rPr lang="en-US" sz="2800" dirty="0" smtClean="0"/>
              <a:t>  </a:t>
            </a:r>
            <a:r>
              <a:rPr lang="en-US" sz="2800" dirty="0" err="1" smtClean="0"/>
              <a:t>ci</a:t>
            </a:r>
            <a:r>
              <a:rPr lang="en-US" sz="2800" dirty="0" smtClean="0"/>
              <a:t> </a:t>
            </a:r>
            <a:r>
              <a:rPr lang="en-US" sz="2800" dirty="0" err="1" smtClean="0"/>
              <a:t>gaba</a:t>
            </a:r>
            <a:endParaRPr lang="en-US" sz="2800" dirty="0"/>
          </a:p>
        </p:txBody>
      </p:sp>
      <p:sp>
        <p:nvSpPr>
          <p:cNvPr id="5" name="Slide Number Placeholder 4"/>
          <p:cNvSpPr>
            <a:spLocks noGrp="1"/>
          </p:cNvSpPr>
          <p:nvPr>
            <p:ph type="sldNum" sz="quarter" idx="12"/>
          </p:nvPr>
        </p:nvSpPr>
        <p:spPr/>
        <p:txBody>
          <a:bodyPr/>
          <a:lstStyle/>
          <a:p>
            <a:fld id="{2268C338-59CB-4FDE-8FDE-F5FBCE55B12B}" type="slidenum">
              <a:rPr lang="en-US" smtClean="0"/>
              <a:pPr/>
              <a:t>7</a:t>
            </a:fld>
            <a:endParaRPr lang="en-US"/>
          </a:p>
        </p:txBody>
      </p:sp>
      <p:sp>
        <p:nvSpPr>
          <p:cNvPr id="6" name="TextBox 5">
            <a:extLst>
              <a:ext uri="{FF2B5EF4-FFF2-40B4-BE49-F238E27FC236}">
                <a16:creationId xmlns="" xmlns:a16="http://schemas.microsoft.com/office/drawing/2014/main" id="{6A196899-9C3C-1897-7F71-D90418BA4D5F}"/>
              </a:ext>
            </a:extLst>
          </p:cNvPr>
          <p:cNvSpPr txBox="1"/>
          <p:nvPr/>
        </p:nvSpPr>
        <p:spPr>
          <a:xfrm>
            <a:off x="1066800" y="4658380"/>
            <a:ext cx="5029200" cy="523220"/>
          </a:xfrm>
          <a:prstGeom prst="rect">
            <a:avLst/>
          </a:prstGeom>
          <a:noFill/>
        </p:spPr>
        <p:txBody>
          <a:bodyPr wrap="square">
            <a:spAutoFit/>
          </a:bodyPr>
          <a:lstStyle/>
          <a:p>
            <a:pPr algn="ctr"/>
            <a:r>
              <a:rPr lang="en-US" sz="2800" dirty="0" err="1" smtClean="0">
                <a:solidFill>
                  <a:srgbClr val="000000"/>
                </a:solidFill>
                <a:latin typeface="Tahoma" panose="020B0604030504040204" pitchFamily="34" charset="0"/>
              </a:rPr>
              <a:t>Daga</a:t>
            </a:r>
            <a:r>
              <a:rPr lang="en-US" sz="2800" dirty="0" smtClean="0">
                <a:solidFill>
                  <a:srgbClr val="000000"/>
                </a:solidFill>
                <a:latin typeface="Tahoma" panose="020B0604030504040204" pitchFamily="34" charset="0"/>
              </a:rPr>
              <a:t> Ina </a:t>
            </a:r>
            <a:r>
              <a:rPr lang="en-US" sz="2800" dirty="0" err="1" smtClean="0">
                <a:solidFill>
                  <a:srgbClr val="000000"/>
                </a:solidFill>
                <a:latin typeface="Tahoma" panose="020B0604030504040204" pitchFamily="34" charset="0"/>
              </a:rPr>
              <a:t>Za’a</a:t>
            </a:r>
            <a:r>
              <a:rPr lang="en-US" sz="2800" dirty="0" smtClean="0">
                <a:solidFill>
                  <a:srgbClr val="000000"/>
                </a:solidFill>
                <a:latin typeface="Tahoma" panose="020B0604030504040204" pitchFamily="34" charset="0"/>
              </a:rPr>
              <a:t> </a:t>
            </a:r>
            <a:r>
              <a:rPr lang="en-US" sz="2800" dirty="0" err="1" smtClean="0">
                <a:solidFill>
                  <a:srgbClr val="000000"/>
                </a:solidFill>
                <a:latin typeface="Tahoma" panose="020B0604030504040204" pitchFamily="34" charset="0"/>
              </a:rPr>
              <a:t>Ciwo</a:t>
            </a:r>
            <a:r>
              <a:rPr lang="en-US" sz="2800" dirty="0" smtClean="0">
                <a:solidFill>
                  <a:srgbClr val="000000"/>
                </a:solidFill>
                <a:latin typeface="Tahoma" panose="020B0604030504040204" pitchFamily="34" charset="0"/>
              </a:rPr>
              <a:t> </a:t>
            </a:r>
            <a:r>
              <a:rPr lang="en-US" sz="2800" dirty="0" err="1" smtClean="0">
                <a:solidFill>
                  <a:srgbClr val="000000"/>
                </a:solidFill>
                <a:latin typeface="Tahoma" panose="020B0604030504040204" pitchFamily="34" charset="0"/>
              </a:rPr>
              <a:t>Bashin</a:t>
            </a:r>
            <a:r>
              <a:rPr lang="en-US" sz="2800" dirty="0" smtClean="0">
                <a:solidFill>
                  <a:srgbClr val="000000"/>
                </a:solidFill>
                <a:latin typeface="Tahoma" panose="020B0604030504040204" pitchFamily="34" charset="0"/>
              </a:rPr>
              <a:t>?</a:t>
            </a:r>
            <a:endParaRPr lang="en-US" sz="2800" dirty="0"/>
          </a:p>
        </p:txBody>
      </p:sp>
      <p:graphicFrame>
        <p:nvGraphicFramePr>
          <p:cNvPr id="7" name="Table 6"/>
          <p:cNvGraphicFramePr>
            <a:graphicFrameLocks noGrp="1"/>
          </p:cNvGraphicFramePr>
          <p:nvPr/>
        </p:nvGraphicFramePr>
        <p:xfrm>
          <a:off x="533399" y="4800600"/>
          <a:ext cx="5791201" cy="2035814"/>
        </p:xfrm>
        <a:graphic>
          <a:graphicData uri="http://schemas.openxmlformats.org/drawingml/2006/table">
            <a:tbl>
              <a:tblPr/>
              <a:tblGrid>
                <a:gridCol w="106750"/>
                <a:gridCol w="4243322"/>
                <a:gridCol w="1441129"/>
              </a:tblGrid>
              <a:tr h="329674">
                <a:tc>
                  <a:txBody>
                    <a:bodyPr/>
                    <a:lstStyle/>
                    <a:p>
                      <a:pPr algn="l" fontAlgn="b"/>
                      <a:r>
                        <a:rPr lang="en-US" sz="1200" b="0" i="0" u="none" strike="noStrike" dirty="0">
                          <a:solidFill>
                            <a:srgbClr val="000000"/>
                          </a:solidFill>
                          <a:latin typeface="Calibri"/>
                        </a:rPr>
                        <a:t> </a:t>
                      </a:r>
                    </a:p>
                  </a:txBody>
                  <a:tcPr marL="7901" marR="7901" marT="7901" marB="0" anchor="b">
                    <a:lnL w="19050" cap="flat" cmpd="sng" algn="ctr">
                      <a:solidFill>
                        <a:srgbClr val="375623"/>
                      </a:solidFill>
                      <a:prstDash val="solid"/>
                      <a:round/>
                      <a:headEnd type="none" w="med" len="med"/>
                      <a:tailEnd type="none" w="med" len="med"/>
                    </a:lnL>
                    <a:lnR>
                      <a:noFill/>
                    </a:lnR>
                    <a:lnT w="19050" cap="flat" cmpd="sng" algn="ctr">
                      <a:solidFill>
                        <a:srgbClr val="375623"/>
                      </a:solidFill>
                      <a:prstDash val="solid"/>
                      <a:round/>
                      <a:headEnd type="none" w="med" len="med"/>
                      <a:tailEnd type="none" w="med" len="med"/>
                    </a:lnT>
                    <a:lnB>
                      <a:noFill/>
                    </a:lnB>
                  </a:tcPr>
                </a:tc>
                <a:tc>
                  <a:txBody>
                    <a:bodyPr/>
                    <a:lstStyle/>
                    <a:p>
                      <a:pPr algn="l" fontAlgn="b"/>
                      <a:r>
                        <a:rPr lang="en-US" sz="1200" b="0" i="0" u="none" strike="noStrike">
                          <a:solidFill>
                            <a:srgbClr val="000000"/>
                          </a:solidFill>
                          <a:latin typeface="Calibri"/>
                        </a:rPr>
                        <a:t> </a:t>
                      </a:r>
                    </a:p>
                  </a:txBody>
                  <a:tcPr marL="7901" marR="7901" marT="7901"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latin typeface="Calibri"/>
                        </a:rPr>
                        <a:t> </a:t>
                      </a:r>
                    </a:p>
                  </a:txBody>
                  <a:tcPr marL="7901" marR="7901" marT="7901"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1228">
                <a:tc>
                  <a:txBody>
                    <a:bodyPr/>
                    <a:lstStyle/>
                    <a:p>
                      <a:pPr algn="l" fontAlgn="b"/>
                      <a:r>
                        <a:rPr lang="en-US" sz="1200" b="0" i="0" u="none" strike="noStrike">
                          <a:solidFill>
                            <a:srgbClr val="000000"/>
                          </a:solidFill>
                          <a:latin typeface="Calibri"/>
                        </a:rPr>
                        <a:t> </a:t>
                      </a:r>
                    </a:p>
                  </a:txBody>
                  <a:tcPr marL="7901" marR="7901" marT="790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1" i="0" u="none" strike="noStrike" dirty="0" err="1" smtClean="0">
                          <a:solidFill>
                            <a:srgbClr val="FFFFFF"/>
                          </a:solidFill>
                          <a:effectLst/>
                          <a:latin typeface="Calibri" panose="020F0502020204030204" pitchFamily="34" charset="0"/>
                        </a:rPr>
                        <a:t>Bashin</a:t>
                      </a:r>
                      <a:r>
                        <a:rPr lang="en-US" sz="1200" b="1" i="0" u="none" strike="noStrike" dirty="0" smtClean="0">
                          <a:solidFill>
                            <a:srgbClr val="FFFFFF"/>
                          </a:solidFill>
                          <a:effectLst/>
                          <a:latin typeface="Calibri" panose="020F0502020204030204" pitchFamily="34" charset="0"/>
                        </a:rPr>
                        <a:t> </a:t>
                      </a:r>
                      <a:r>
                        <a:rPr lang="en-US" sz="1200" b="1" i="0" u="none" strike="noStrike" dirty="0" err="1" smtClean="0">
                          <a:solidFill>
                            <a:srgbClr val="FFFFFF"/>
                          </a:solidFill>
                          <a:effectLst/>
                          <a:latin typeface="Calibri" panose="020F0502020204030204" pitchFamily="34" charset="0"/>
                        </a:rPr>
                        <a:t>da</a:t>
                      </a:r>
                      <a:r>
                        <a:rPr lang="en-US" sz="1200" b="1" i="0" u="none" strike="noStrike" dirty="0" smtClean="0">
                          <a:solidFill>
                            <a:srgbClr val="FFFFFF"/>
                          </a:solidFill>
                          <a:effectLst/>
                          <a:latin typeface="Calibri" panose="020F0502020204030204" pitchFamily="34" charset="0"/>
                        </a:rPr>
                        <a:t> </a:t>
                      </a:r>
                      <a:r>
                        <a:rPr lang="en-US" sz="1200" b="1" i="0" u="none" strike="noStrike" dirty="0" err="1" smtClean="0">
                          <a:solidFill>
                            <a:srgbClr val="FFFFFF"/>
                          </a:solidFill>
                          <a:effectLst/>
                          <a:latin typeface="Calibri" panose="020F0502020204030204" pitchFamily="34" charset="0"/>
                        </a:rPr>
                        <a:t>za’a</a:t>
                      </a:r>
                      <a:r>
                        <a:rPr lang="en-US" sz="1200" b="1" i="0" u="none" strike="noStrike" dirty="0" smtClean="0">
                          <a:solidFill>
                            <a:srgbClr val="FFFFFF"/>
                          </a:solidFill>
                          <a:effectLst/>
                          <a:latin typeface="Calibri" panose="020F0502020204030204" pitchFamily="34" charset="0"/>
                        </a:rPr>
                        <a:t> </a:t>
                      </a:r>
                      <a:r>
                        <a:rPr lang="en-US" sz="1200" b="1" i="0" u="none" strike="noStrike" dirty="0" err="1" smtClean="0">
                          <a:solidFill>
                            <a:srgbClr val="FFFFFF"/>
                          </a:solidFill>
                          <a:effectLst/>
                          <a:latin typeface="Calibri" panose="020F0502020204030204" pitchFamily="34" charset="0"/>
                        </a:rPr>
                        <a:t>ciwo</a:t>
                      </a:r>
                      <a:r>
                        <a:rPr lang="en-US" sz="1200" b="1" i="0" u="none" strike="noStrike" dirty="0" smtClean="0">
                          <a:solidFill>
                            <a:srgbClr val="FFFFFF"/>
                          </a:solidFill>
                          <a:effectLst/>
                          <a:latin typeface="Calibri" panose="020F0502020204030204" pitchFamily="34" charset="0"/>
                        </a:rPr>
                        <a:t> a </a:t>
                      </a:r>
                      <a:r>
                        <a:rPr lang="en-US" sz="1200" b="1" i="0" u="none" strike="noStrike" dirty="0" err="1" smtClean="0">
                          <a:solidFill>
                            <a:srgbClr val="FFFFFF"/>
                          </a:solidFill>
                          <a:effectLst/>
                          <a:latin typeface="Calibri" panose="020F0502020204030204" pitchFamily="34" charset="0"/>
                        </a:rPr>
                        <a:t>cikin</a:t>
                      </a:r>
                      <a:r>
                        <a:rPr lang="en-US" sz="1200" b="1" i="0" u="none" strike="noStrike" dirty="0" smtClean="0">
                          <a:solidFill>
                            <a:srgbClr val="FFFFFF"/>
                          </a:solidFill>
                          <a:effectLst/>
                          <a:latin typeface="Calibri" panose="020F0502020204030204" pitchFamily="34" charset="0"/>
                        </a:rPr>
                        <a:t> </a:t>
                      </a:r>
                      <a:r>
                        <a:rPr lang="en-US" sz="1200" b="1" i="0" u="none" strike="noStrike" dirty="0" err="1" smtClean="0">
                          <a:solidFill>
                            <a:srgbClr val="FFFFFF"/>
                          </a:solidFill>
                          <a:effectLst/>
                          <a:latin typeface="Calibri" panose="020F0502020204030204" pitchFamily="34" charset="0"/>
                        </a:rPr>
                        <a:t>Gida</a:t>
                      </a:r>
                      <a:endParaRPr lang="en-US" sz="1200" b="1" i="0" u="none" strike="noStrike" dirty="0">
                        <a:solidFill>
                          <a:srgbClr val="FFFFFF"/>
                        </a:solidFill>
                        <a:latin typeface="Calibri"/>
                      </a:endParaRPr>
                    </a:p>
                  </a:txBody>
                  <a:tcPr marL="7901" marR="7901" marT="7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rowSpan="2">
                  <a:txBody>
                    <a:bodyPr/>
                    <a:lstStyle/>
                    <a:p>
                      <a:pPr algn="ctr" fontAlgn="ctr"/>
                      <a:r>
                        <a:rPr lang="en-US" sz="1200" b="1" i="0" u="none" strike="noStrike" dirty="0" err="1">
                          <a:solidFill>
                            <a:srgbClr val="FFFFFF"/>
                          </a:solidFill>
                          <a:latin typeface="Calibri"/>
                        </a:rPr>
                        <a:t>Kasafin</a:t>
                      </a:r>
                      <a:r>
                        <a:rPr lang="en-US" sz="1200" b="1" i="0" u="none" strike="noStrike" dirty="0">
                          <a:solidFill>
                            <a:srgbClr val="FFFFFF"/>
                          </a:solidFill>
                          <a:latin typeface="Calibri"/>
                        </a:rPr>
                        <a:t> </a:t>
                      </a:r>
                      <a:r>
                        <a:rPr lang="en-US" sz="1200" b="1" i="0" u="none" strike="noStrike" dirty="0" smtClean="0">
                          <a:solidFill>
                            <a:srgbClr val="FFFFFF"/>
                          </a:solidFill>
                          <a:latin typeface="Calibri"/>
                        </a:rPr>
                        <a:t>2025</a:t>
                      </a:r>
                      <a:endParaRPr lang="en-US" sz="1200" b="1" i="0" u="none" strike="noStrike" dirty="0">
                        <a:solidFill>
                          <a:srgbClr val="FFFFFF"/>
                        </a:solidFill>
                        <a:latin typeface="Calibri"/>
                      </a:endParaRPr>
                    </a:p>
                  </a:txBody>
                  <a:tcPr marL="7901" marR="7901" marT="7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r>
              <a:tr h="341228">
                <a:tc>
                  <a:txBody>
                    <a:bodyPr/>
                    <a:lstStyle/>
                    <a:p>
                      <a:pPr algn="l" fontAlgn="b"/>
                      <a:r>
                        <a:rPr lang="en-US" sz="1200" b="0" i="0" u="none" strike="noStrike">
                          <a:solidFill>
                            <a:srgbClr val="000000"/>
                          </a:solidFill>
                          <a:latin typeface="Calibri"/>
                        </a:rPr>
                        <a:t> </a:t>
                      </a:r>
                    </a:p>
                  </a:txBody>
                  <a:tcPr marL="7901" marR="7901" marT="790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1" i="0" u="none" strike="noStrike" dirty="0" err="1" smtClean="0">
                          <a:solidFill>
                            <a:srgbClr val="000000"/>
                          </a:solidFill>
                          <a:effectLst/>
                          <a:latin typeface="Calibri" panose="020F0502020204030204" pitchFamily="34" charset="0"/>
                        </a:rPr>
                        <a:t>Inda</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Za’a</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ciwo</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Bashin</a:t>
                      </a:r>
                      <a:endParaRPr lang="en-US" sz="1200" b="1" i="0" u="none" strike="noStrike" dirty="0">
                        <a:solidFill>
                          <a:srgbClr val="000000"/>
                        </a:solidFill>
                        <a:latin typeface="Calibri"/>
                      </a:endParaRPr>
                    </a:p>
                  </a:txBody>
                  <a:tcPr marL="7901" marR="7901" marT="7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lang="en-US"/>
                    </a:p>
                  </a:txBody>
                  <a:tcPr/>
                </a:tc>
              </a:tr>
              <a:tr h="341228">
                <a:tc>
                  <a:txBody>
                    <a:bodyPr/>
                    <a:lstStyle/>
                    <a:p>
                      <a:pPr algn="l" fontAlgn="b"/>
                      <a:r>
                        <a:rPr lang="en-US" sz="1200" b="0" i="0" u="none" strike="noStrike">
                          <a:solidFill>
                            <a:srgbClr val="000000"/>
                          </a:solidFill>
                          <a:latin typeface="Calibri"/>
                        </a:rPr>
                        <a:t> </a:t>
                      </a:r>
                    </a:p>
                  </a:txBody>
                  <a:tcPr marL="7901" marR="7901" marT="790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dirty="0">
                          <a:solidFill>
                            <a:srgbClr val="000000"/>
                          </a:solidFill>
                          <a:latin typeface="Calibri"/>
                        </a:rPr>
                        <a:t> </a:t>
                      </a:r>
                      <a:r>
                        <a:rPr lang="en-US" sz="1200" b="0" i="0" u="none" strike="noStrike" dirty="0" err="1" smtClean="0">
                          <a:solidFill>
                            <a:srgbClr val="000000"/>
                          </a:solidFill>
                          <a:latin typeface="Calibri"/>
                        </a:rPr>
                        <a:t>Rance</a:t>
                      </a:r>
                      <a:r>
                        <a:rPr lang="en-US" sz="1200" b="0" i="0" u="none" strike="noStrike" dirty="0" smtClean="0">
                          <a:solidFill>
                            <a:srgbClr val="000000"/>
                          </a:solidFill>
                          <a:latin typeface="Calibri"/>
                        </a:rPr>
                        <a:t> </a:t>
                      </a:r>
                      <a:r>
                        <a:rPr lang="en-US" sz="1200" b="0" i="0" u="none" strike="noStrike" dirty="0" err="1" smtClean="0">
                          <a:solidFill>
                            <a:srgbClr val="000000"/>
                          </a:solidFill>
                          <a:latin typeface="Calibri"/>
                        </a:rPr>
                        <a:t>daga</a:t>
                      </a:r>
                      <a:r>
                        <a:rPr lang="en-US" sz="1200" b="0" i="0" u="none" strike="noStrike" dirty="0" smtClean="0">
                          <a:solidFill>
                            <a:srgbClr val="000000"/>
                          </a:solidFill>
                          <a:latin typeface="Calibri"/>
                        </a:rPr>
                        <a:t> </a:t>
                      </a:r>
                      <a:r>
                        <a:rPr lang="en-US" sz="1200" b="0" i="0" u="none" strike="noStrike" dirty="0" err="1" smtClean="0">
                          <a:solidFill>
                            <a:srgbClr val="000000"/>
                          </a:solidFill>
                          <a:latin typeface="Calibri"/>
                        </a:rPr>
                        <a:t>Bakunan</a:t>
                      </a:r>
                      <a:r>
                        <a:rPr lang="en-US" sz="1200" b="0" i="0" u="none" strike="noStrike" baseline="0" dirty="0" smtClean="0">
                          <a:solidFill>
                            <a:srgbClr val="000000"/>
                          </a:solidFill>
                          <a:latin typeface="Calibri"/>
                        </a:rPr>
                        <a:t> </a:t>
                      </a:r>
                      <a:r>
                        <a:rPr lang="en-US" sz="1200" b="0" i="0" u="none" strike="noStrike" baseline="0" dirty="0" err="1" smtClean="0">
                          <a:solidFill>
                            <a:srgbClr val="000000"/>
                          </a:solidFill>
                          <a:latin typeface="Calibri"/>
                        </a:rPr>
                        <a:t>Kasuwanci</a:t>
                      </a:r>
                      <a:endParaRPr lang="en-US" sz="1200" b="0" i="0" u="none" strike="noStrike" dirty="0">
                        <a:solidFill>
                          <a:srgbClr val="000000"/>
                        </a:solidFill>
                        <a:latin typeface="Calibri"/>
                      </a:endParaRPr>
                    </a:p>
                  </a:txBody>
                  <a:tcPr marL="7901" marR="7901" marT="7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latin typeface="Calibri"/>
                        </a:rPr>
                        <a:t>  </a:t>
                      </a:r>
                      <a:r>
                        <a:rPr lang="en-US" sz="1200" b="0" i="0" u="none" strike="noStrike" dirty="0" smtClean="0">
                          <a:solidFill>
                            <a:srgbClr val="000000"/>
                          </a:solidFill>
                          <a:latin typeface="+mn-lt"/>
                        </a:rPr>
                        <a:t>2,000,000,000</a:t>
                      </a:r>
                      <a:endParaRPr lang="en-US" sz="1200" b="0" i="0" u="none" strike="noStrike" dirty="0">
                        <a:solidFill>
                          <a:srgbClr val="000000"/>
                        </a:solidFill>
                        <a:latin typeface="Calibri"/>
                      </a:endParaRPr>
                    </a:p>
                  </a:txBody>
                  <a:tcPr marL="7901" marR="7901" marT="7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1228">
                <a:tc>
                  <a:txBody>
                    <a:bodyPr/>
                    <a:lstStyle/>
                    <a:p>
                      <a:pPr algn="l" fontAlgn="b"/>
                      <a:r>
                        <a:rPr lang="en-US" sz="1200" b="0" i="0" u="none" strike="noStrike">
                          <a:solidFill>
                            <a:srgbClr val="000000"/>
                          </a:solidFill>
                          <a:latin typeface="Calibri"/>
                        </a:rPr>
                        <a:t> </a:t>
                      </a:r>
                    </a:p>
                  </a:txBody>
                  <a:tcPr marL="7901" marR="7901" marT="790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dirty="0">
                          <a:solidFill>
                            <a:srgbClr val="000000"/>
                          </a:solidFill>
                          <a:latin typeface="Calibri"/>
                        </a:rPr>
                        <a:t> </a:t>
                      </a:r>
                      <a:r>
                        <a:rPr lang="en-US" sz="1200" b="0" i="0" u="none" strike="noStrike" dirty="0" err="1" smtClean="0">
                          <a:solidFill>
                            <a:srgbClr val="000000"/>
                          </a:solidFill>
                          <a:latin typeface="Calibri"/>
                        </a:rPr>
                        <a:t>Rance</a:t>
                      </a:r>
                      <a:r>
                        <a:rPr lang="en-US" sz="1200" b="0" i="0" u="none" strike="noStrike" dirty="0" smtClean="0">
                          <a:solidFill>
                            <a:srgbClr val="000000"/>
                          </a:solidFill>
                          <a:latin typeface="Calibri"/>
                        </a:rPr>
                        <a:t> </a:t>
                      </a:r>
                      <a:r>
                        <a:rPr lang="en-US" sz="1200" b="0" i="0" u="none" strike="noStrike" dirty="0" err="1" smtClean="0">
                          <a:solidFill>
                            <a:srgbClr val="000000"/>
                          </a:solidFill>
                          <a:latin typeface="Calibri"/>
                        </a:rPr>
                        <a:t>daga</a:t>
                      </a:r>
                      <a:r>
                        <a:rPr lang="en-US" sz="1200" b="0" i="0" u="none" strike="noStrike" dirty="0" smtClean="0">
                          <a:solidFill>
                            <a:srgbClr val="000000"/>
                          </a:solidFill>
                          <a:latin typeface="Calibri"/>
                        </a:rPr>
                        <a:t> </a:t>
                      </a:r>
                      <a:r>
                        <a:rPr lang="en-US" sz="1200" b="0" i="0" u="none" strike="noStrike" dirty="0" err="1" smtClean="0">
                          <a:solidFill>
                            <a:srgbClr val="000000"/>
                          </a:solidFill>
                          <a:latin typeface="Calibri"/>
                        </a:rPr>
                        <a:t>Hukumomi</a:t>
                      </a:r>
                      <a:r>
                        <a:rPr lang="en-US" sz="1200" b="0" i="0" u="none" strike="noStrike" dirty="0" smtClean="0">
                          <a:solidFill>
                            <a:srgbClr val="000000"/>
                          </a:solidFill>
                          <a:latin typeface="Calibri"/>
                        </a:rPr>
                        <a:t> </a:t>
                      </a:r>
                      <a:r>
                        <a:rPr lang="en-US" sz="1200" b="0" i="0" u="none" strike="noStrike" dirty="0" err="1" smtClean="0">
                          <a:solidFill>
                            <a:srgbClr val="000000"/>
                          </a:solidFill>
                          <a:latin typeface="Calibri"/>
                        </a:rPr>
                        <a:t>dake</a:t>
                      </a:r>
                      <a:r>
                        <a:rPr lang="en-US" sz="1200" b="0" i="0" u="none" strike="noStrike" dirty="0" smtClean="0">
                          <a:solidFill>
                            <a:srgbClr val="000000"/>
                          </a:solidFill>
                          <a:latin typeface="Calibri"/>
                        </a:rPr>
                        <a:t> </a:t>
                      </a:r>
                      <a:r>
                        <a:rPr lang="en-US" sz="1200" b="0" i="0" u="none" strike="noStrike" dirty="0" err="1" smtClean="0">
                          <a:solidFill>
                            <a:srgbClr val="000000"/>
                          </a:solidFill>
                          <a:latin typeface="Calibri"/>
                        </a:rPr>
                        <a:t>hada</a:t>
                      </a:r>
                      <a:r>
                        <a:rPr lang="en-US" sz="1200" b="0" i="0" u="none" strike="noStrike" dirty="0" smtClean="0">
                          <a:solidFill>
                            <a:srgbClr val="000000"/>
                          </a:solidFill>
                          <a:latin typeface="Calibri"/>
                        </a:rPr>
                        <a:t> - </a:t>
                      </a:r>
                      <a:r>
                        <a:rPr lang="en-US" sz="1200" b="0" i="0" u="none" strike="noStrike" dirty="0" err="1" smtClean="0">
                          <a:solidFill>
                            <a:srgbClr val="000000"/>
                          </a:solidFill>
                          <a:latin typeface="Calibri"/>
                        </a:rPr>
                        <a:t>hadan</a:t>
                      </a:r>
                      <a:r>
                        <a:rPr lang="en-US" sz="1200" b="0" i="0" u="none" strike="noStrike" dirty="0" smtClean="0">
                          <a:solidFill>
                            <a:srgbClr val="000000"/>
                          </a:solidFill>
                          <a:latin typeface="Calibri"/>
                        </a:rPr>
                        <a:t> </a:t>
                      </a:r>
                      <a:r>
                        <a:rPr lang="en-US" sz="1200" b="0" i="0" u="none" strike="noStrike" dirty="0" err="1" smtClean="0">
                          <a:solidFill>
                            <a:srgbClr val="000000"/>
                          </a:solidFill>
                          <a:latin typeface="Calibri"/>
                        </a:rPr>
                        <a:t>Hannayen</a:t>
                      </a:r>
                      <a:r>
                        <a:rPr lang="en-US" sz="1200" b="0" i="0" u="none" strike="noStrike" dirty="0" smtClean="0">
                          <a:solidFill>
                            <a:srgbClr val="000000"/>
                          </a:solidFill>
                          <a:latin typeface="Calibri"/>
                        </a:rPr>
                        <a:t> </a:t>
                      </a:r>
                      <a:r>
                        <a:rPr lang="en-US" sz="1200" b="0" i="0" u="none" strike="noStrike" dirty="0" err="1" smtClean="0">
                          <a:solidFill>
                            <a:srgbClr val="000000"/>
                          </a:solidFill>
                          <a:latin typeface="Calibri"/>
                        </a:rPr>
                        <a:t>Jari</a:t>
                      </a:r>
                      <a:endParaRPr lang="en-US" sz="1200" b="0" i="0" u="none" strike="noStrike" dirty="0">
                        <a:solidFill>
                          <a:srgbClr val="000000"/>
                        </a:solidFill>
                        <a:latin typeface="Calibri"/>
                      </a:endParaRPr>
                    </a:p>
                  </a:txBody>
                  <a:tcPr marL="7901" marR="7901" marT="7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latin typeface="Calibri"/>
                        </a:rPr>
                        <a:t>  </a:t>
                      </a:r>
                      <a:r>
                        <a:rPr lang="en-US" sz="1200" b="0" i="0" u="none" strike="noStrike" dirty="0" smtClean="0">
                          <a:solidFill>
                            <a:srgbClr val="000000"/>
                          </a:solidFill>
                          <a:latin typeface="Calibri"/>
                        </a:rPr>
                        <a:t>5,000,000,000</a:t>
                      </a:r>
                      <a:endParaRPr lang="en-US" sz="1200" b="0" i="0" u="none" strike="noStrike" dirty="0">
                        <a:solidFill>
                          <a:srgbClr val="000000"/>
                        </a:solidFill>
                        <a:latin typeface="Calibri"/>
                      </a:endParaRPr>
                    </a:p>
                  </a:txBody>
                  <a:tcPr marL="7901" marR="7901" marT="7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1228">
                <a:tc>
                  <a:txBody>
                    <a:bodyPr/>
                    <a:lstStyle/>
                    <a:p>
                      <a:pPr algn="l" fontAlgn="b"/>
                      <a:r>
                        <a:rPr lang="en-US" sz="1200" b="0" i="0" u="none" strike="noStrike" dirty="0">
                          <a:solidFill>
                            <a:srgbClr val="000000"/>
                          </a:solidFill>
                          <a:latin typeface="Calibri"/>
                        </a:rPr>
                        <a:t> </a:t>
                      </a:r>
                    </a:p>
                  </a:txBody>
                  <a:tcPr marL="7901" marR="7901" marT="790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1" i="0" u="none" strike="noStrike" dirty="0" err="1" smtClean="0">
                          <a:solidFill>
                            <a:srgbClr val="000000"/>
                          </a:solidFill>
                          <a:effectLst/>
                          <a:latin typeface="Calibri" panose="020F0502020204030204" pitchFamily="34" charset="0"/>
                        </a:rPr>
                        <a:t>Jimillar</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Bashin</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da</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Za’a</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ciwo</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daga</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Cikin</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Gida</a:t>
                      </a:r>
                      <a:endParaRPr lang="en-US" sz="1200" b="1" i="0" u="none" strike="noStrike" dirty="0">
                        <a:solidFill>
                          <a:srgbClr val="000000"/>
                        </a:solidFill>
                        <a:latin typeface="Calibri"/>
                      </a:endParaRPr>
                    </a:p>
                  </a:txBody>
                  <a:tcPr marL="7901" marR="7901" marT="7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1" i="0" u="none" strike="noStrike" dirty="0">
                          <a:solidFill>
                            <a:srgbClr val="000000"/>
                          </a:solidFill>
                          <a:latin typeface="Calibri"/>
                        </a:rPr>
                        <a:t>  </a:t>
                      </a:r>
                      <a:r>
                        <a:rPr lang="en-US" sz="1200" b="1" i="0" u="none" strike="noStrike" dirty="0" smtClean="0">
                          <a:solidFill>
                            <a:srgbClr val="000000"/>
                          </a:solidFill>
                          <a:latin typeface="Calibri"/>
                        </a:rPr>
                        <a:t>7,000,000,000</a:t>
                      </a:r>
                      <a:endParaRPr lang="en-US" sz="1200" b="1" i="0" u="none" strike="noStrike" dirty="0">
                        <a:solidFill>
                          <a:srgbClr val="000000"/>
                        </a:solidFill>
                        <a:latin typeface="Calibri"/>
                      </a:endParaRPr>
                    </a:p>
                  </a:txBody>
                  <a:tcPr marL="7901" marR="7901" marT="7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533400" y="6939737"/>
          <a:ext cx="5943600" cy="1442263"/>
        </p:xfrm>
        <a:graphic>
          <a:graphicData uri="http://schemas.openxmlformats.org/drawingml/2006/table">
            <a:tbl>
              <a:tblPr/>
              <a:tblGrid>
                <a:gridCol w="4436771"/>
                <a:gridCol w="1506829"/>
              </a:tblGrid>
              <a:tr h="279595">
                <a:tc>
                  <a:txBody>
                    <a:bodyPr/>
                    <a:lstStyle/>
                    <a:p>
                      <a:pPr algn="l" fontAlgn="b"/>
                      <a:r>
                        <a:rPr lang="en-US" sz="1200" b="0" i="0" u="none" strike="noStrike" dirty="0">
                          <a:solidFill>
                            <a:srgbClr val="000000"/>
                          </a:solidFill>
                          <a:latin typeface="Calibri"/>
                        </a:rPr>
                        <a:t> </a:t>
                      </a:r>
                    </a:p>
                  </a:txBody>
                  <a:tcPr marL="8049" marR="8049" marT="8049"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latin typeface="Calibri"/>
                        </a:rPr>
                        <a:t> </a:t>
                      </a:r>
                    </a:p>
                  </a:txBody>
                  <a:tcPr marL="8049" marR="8049" marT="8049"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667">
                <a:tc>
                  <a:txBody>
                    <a:bodyPr/>
                    <a:lstStyle/>
                    <a:p>
                      <a:pPr algn="l" fontAlgn="b"/>
                      <a:r>
                        <a:rPr lang="en-US" sz="1200" b="1" i="0" u="none" strike="noStrike" dirty="0" err="1" smtClean="0">
                          <a:solidFill>
                            <a:srgbClr val="FFFFFF"/>
                          </a:solidFill>
                          <a:effectLst/>
                          <a:latin typeface="Calibri" panose="020F0502020204030204" pitchFamily="34" charset="0"/>
                        </a:rPr>
                        <a:t>Bashin</a:t>
                      </a:r>
                      <a:r>
                        <a:rPr lang="en-US" sz="1200" b="1" i="0" u="none" strike="noStrike" dirty="0" smtClean="0">
                          <a:solidFill>
                            <a:srgbClr val="FFFFFF"/>
                          </a:solidFill>
                          <a:effectLst/>
                          <a:latin typeface="Calibri" panose="020F0502020204030204" pitchFamily="34" charset="0"/>
                        </a:rPr>
                        <a:t> </a:t>
                      </a:r>
                      <a:r>
                        <a:rPr lang="en-US" sz="1200" b="1" i="0" u="none" strike="noStrike" dirty="0" err="1" smtClean="0">
                          <a:solidFill>
                            <a:srgbClr val="FFFFFF"/>
                          </a:solidFill>
                          <a:effectLst/>
                          <a:latin typeface="Calibri" panose="020F0502020204030204" pitchFamily="34" charset="0"/>
                        </a:rPr>
                        <a:t>da</a:t>
                      </a:r>
                      <a:r>
                        <a:rPr lang="en-US" sz="1200" b="1" i="0" u="none" strike="noStrike" dirty="0" smtClean="0">
                          <a:solidFill>
                            <a:srgbClr val="FFFFFF"/>
                          </a:solidFill>
                          <a:effectLst/>
                          <a:latin typeface="Calibri" panose="020F0502020204030204" pitchFamily="34" charset="0"/>
                        </a:rPr>
                        <a:t> </a:t>
                      </a:r>
                      <a:r>
                        <a:rPr lang="en-US" sz="1200" b="1" i="0" u="none" strike="noStrike" dirty="0" err="1" smtClean="0">
                          <a:solidFill>
                            <a:srgbClr val="FFFFFF"/>
                          </a:solidFill>
                          <a:effectLst/>
                          <a:latin typeface="Calibri" panose="020F0502020204030204" pitchFamily="34" charset="0"/>
                        </a:rPr>
                        <a:t>Za’a</a:t>
                      </a:r>
                      <a:r>
                        <a:rPr lang="en-US" sz="1200" b="1" i="0" u="none" strike="noStrike" dirty="0" smtClean="0">
                          <a:solidFill>
                            <a:srgbClr val="FFFFFF"/>
                          </a:solidFill>
                          <a:effectLst/>
                          <a:latin typeface="Calibri" panose="020F0502020204030204" pitchFamily="34" charset="0"/>
                        </a:rPr>
                        <a:t> </a:t>
                      </a:r>
                      <a:r>
                        <a:rPr lang="en-US" sz="1200" b="1" i="0" u="none" strike="noStrike" dirty="0" err="1" smtClean="0">
                          <a:solidFill>
                            <a:srgbClr val="FFFFFF"/>
                          </a:solidFill>
                          <a:effectLst/>
                          <a:latin typeface="Calibri" panose="020F0502020204030204" pitchFamily="34" charset="0"/>
                        </a:rPr>
                        <a:t>Ciwo</a:t>
                      </a:r>
                      <a:r>
                        <a:rPr lang="en-US" sz="1200" b="1" i="0" u="none" strike="noStrike" dirty="0" smtClean="0">
                          <a:solidFill>
                            <a:srgbClr val="FFFFFF"/>
                          </a:solidFill>
                          <a:effectLst/>
                          <a:latin typeface="Calibri" panose="020F0502020204030204" pitchFamily="34" charset="0"/>
                        </a:rPr>
                        <a:t> </a:t>
                      </a:r>
                      <a:r>
                        <a:rPr lang="en-US" sz="1200" b="1" i="0" u="none" strike="noStrike" dirty="0" err="1" smtClean="0">
                          <a:solidFill>
                            <a:srgbClr val="FFFFFF"/>
                          </a:solidFill>
                          <a:effectLst/>
                          <a:latin typeface="Calibri" panose="020F0502020204030204" pitchFamily="34" charset="0"/>
                        </a:rPr>
                        <a:t>daga</a:t>
                      </a:r>
                      <a:r>
                        <a:rPr lang="en-US" sz="1200" b="1" i="0" u="none" strike="noStrike" baseline="0" dirty="0" smtClean="0">
                          <a:solidFill>
                            <a:srgbClr val="FFFFFF"/>
                          </a:solidFill>
                          <a:effectLst/>
                          <a:latin typeface="Calibri" panose="020F0502020204030204" pitchFamily="34" charset="0"/>
                        </a:rPr>
                        <a:t> </a:t>
                      </a:r>
                      <a:r>
                        <a:rPr lang="en-US" sz="1200" b="1" i="0" u="none" strike="noStrike" baseline="0" dirty="0" err="1" smtClean="0">
                          <a:solidFill>
                            <a:srgbClr val="FFFFFF"/>
                          </a:solidFill>
                          <a:effectLst/>
                          <a:latin typeface="Calibri" panose="020F0502020204030204" pitchFamily="34" charset="0"/>
                        </a:rPr>
                        <a:t>Kasashen</a:t>
                      </a:r>
                      <a:r>
                        <a:rPr lang="en-US" sz="1200" b="1" i="0" u="none" strike="noStrike" baseline="0" dirty="0" smtClean="0">
                          <a:solidFill>
                            <a:srgbClr val="FFFFFF"/>
                          </a:solidFill>
                          <a:effectLst/>
                          <a:latin typeface="Calibri" panose="020F0502020204030204" pitchFamily="34" charset="0"/>
                        </a:rPr>
                        <a:t> </a:t>
                      </a:r>
                      <a:r>
                        <a:rPr lang="en-US" sz="1200" b="1" i="0" u="none" strike="noStrike" baseline="0" dirty="0" err="1" smtClean="0">
                          <a:solidFill>
                            <a:srgbClr val="FFFFFF"/>
                          </a:solidFill>
                          <a:effectLst/>
                          <a:latin typeface="Calibri" panose="020F0502020204030204" pitchFamily="34" charset="0"/>
                        </a:rPr>
                        <a:t>ketare</a:t>
                      </a:r>
                      <a:endParaRPr lang="en-US" sz="1200" b="1" i="0" u="none" strike="noStrike" dirty="0">
                        <a:solidFill>
                          <a:srgbClr val="FFFFFF"/>
                        </a:solidFill>
                        <a:latin typeface="Calibri"/>
                      </a:endParaRPr>
                    </a:p>
                  </a:txBody>
                  <a:tcPr marL="8049" marR="8049" marT="80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rowSpan="2">
                  <a:txBody>
                    <a:bodyPr/>
                    <a:lstStyle/>
                    <a:p>
                      <a:pPr algn="ctr" fontAlgn="ctr"/>
                      <a:r>
                        <a:rPr lang="en-US" sz="1200" b="1" i="0" u="none" strike="noStrike" dirty="0" err="1">
                          <a:solidFill>
                            <a:srgbClr val="FFFFFF"/>
                          </a:solidFill>
                          <a:latin typeface="Calibri"/>
                        </a:rPr>
                        <a:t>Kasafin</a:t>
                      </a:r>
                      <a:r>
                        <a:rPr lang="en-US" sz="1200" b="1" i="0" u="none" strike="noStrike" dirty="0">
                          <a:solidFill>
                            <a:srgbClr val="FFFFFF"/>
                          </a:solidFill>
                          <a:latin typeface="Calibri"/>
                        </a:rPr>
                        <a:t> </a:t>
                      </a:r>
                      <a:r>
                        <a:rPr lang="en-US" sz="1200" b="1" i="0" u="none" strike="noStrike" dirty="0" smtClean="0">
                          <a:solidFill>
                            <a:srgbClr val="FFFFFF"/>
                          </a:solidFill>
                          <a:latin typeface="Calibri"/>
                        </a:rPr>
                        <a:t>2025</a:t>
                      </a:r>
                      <a:endParaRPr lang="en-US" sz="1200" b="1" i="0" u="none" strike="noStrike" dirty="0">
                        <a:solidFill>
                          <a:srgbClr val="FFFFFF"/>
                        </a:solidFill>
                        <a:latin typeface="Calibri"/>
                      </a:endParaRPr>
                    </a:p>
                  </a:txBody>
                  <a:tcPr marL="8049" marR="8049" marT="8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r>
              <a:tr h="290667">
                <a:tc>
                  <a:txBody>
                    <a:bodyPr/>
                    <a:lstStyle/>
                    <a:p>
                      <a:pPr algn="l" fontAlgn="b"/>
                      <a:r>
                        <a:rPr lang="en-US" sz="1200" b="1" i="0" u="none" strike="noStrike" dirty="0" err="1" smtClean="0">
                          <a:solidFill>
                            <a:srgbClr val="000000"/>
                          </a:solidFill>
                          <a:effectLst/>
                          <a:latin typeface="Calibri" panose="020F0502020204030204" pitchFamily="34" charset="0"/>
                        </a:rPr>
                        <a:t>Inda</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Za’a</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ciwo</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Bashin</a:t>
                      </a:r>
                      <a:endParaRPr lang="en-US" sz="1200" b="1" i="0" u="none" strike="noStrike" dirty="0">
                        <a:solidFill>
                          <a:srgbClr val="000000"/>
                        </a:solidFill>
                        <a:latin typeface="Calibri"/>
                      </a:endParaRPr>
                    </a:p>
                  </a:txBody>
                  <a:tcPr marL="8049" marR="8049" marT="80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lang="en-US"/>
                    </a:p>
                  </a:txBody>
                  <a:tcPr/>
                </a:tc>
              </a:tr>
              <a:tr h="290667">
                <a:tc>
                  <a:txBody>
                    <a:bodyPr/>
                    <a:lstStyle/>
                    <a:p>
                      <a:pPr algn="l" fontAlgn="b"/>
                      <a:r>
                        <a:rPr lang="en-US" sz="1200" b="0" i="0" u="none" strike="noStrike" dirty="0">
                          <a:solidFill>
                            <a:srgbClr val="000000"/>
                          </a:solidFill>
                          <a:latin typeface="Calibri"/>
                        </a:rPr>
                        <a:t> </a:t>
                      </a:r>
                      <a:r>
                        <a:rPr lang="en-US" sz="1200" b="0" i="0" u="none" strike="noStrike" dirty="0" err="1" smtClean="0">
                          <a:solidFill>
                            <a:srgbClr val="000000"/>
                          </a:solidFill>
                          <a:latin typeface="Calibri"/>
                        </a:rPr>
                        <a:t>Bashin</a:t>
                      </a:r>
                      <a:r>
                        <a:rPr lang="en-US" sz="1200" b="0" i="0" u="none" strike="noStrike" dirty="0" smtClean="0">
                          <a:solidFill>
                            <a:srgbClr val="000000"/>
                          </a:solidFill>
                          <a:latin typeface="Calibri"/>
                        </a:rPr>
                        <a:t> </a:t>
                      </a:r>
                      <a:r>
                        <a:rPr lang="en-US" sz="1200" b="0" i="0" u="none" strike="noStrike" dirty="0" err="1" smtClean="0">
                          <a:solidFill>
                            <a:srgbClr val="000000"/>
                          </a:solidFill>
                          <a:latin typeface="Calibri"/>
                        </a:rPr>
                        <a:t>da</a:t>
                      </a:r>
                      <a:r>
                        <a:rPr lang="en-US" sz="1200" b="0" i="0" u="none" strike="noStrike" dirty="0" smtClean="0">
                          <a:solidFill>
                            <a:srgbClr val="000000"/>
                          </a:solidFill>
                          <a:latin typeface="Calibri"/>
                        </a:rPr>
                        <a:t> </a:t>
                      </a:r>
                      <a:r>
                        <a:rPr lang="en-US" sz="1200" b="0" i="0" u="none" strike="noStrike" dirty="0" err="1" smtClean="0">
                          <a:solidFill>
                            <a:srgbClr val="000000"/>
                          </a:solidFill>
                          <a:latin typeface="Calibri"/>
                        </a:rPr>
                        <a:t>za’a</a:t>
                      </a:r>
                      <a:r>
                        <a:rPr lang="en-US" sz="1200" b="0" i="0" u="none" strike="noStrike" dirty="0" smtClean="0">
                          <a:solidFill>
                            <a:srgbClr val="000000"/>
                          </a:solidFill>
                          <a:latin typeface="Calibri"/>
                        </a:rPr>
                        <a:t> </a:t>
                      </a:r>
                      <a:r>
                        <a:rPr lang="en-US" sz="1200" b="0" i="0" u="none" strike="noStrike" dirty="0" err="1" smtClean="0">
                          <a:solidFill>
                            <a:srgbClr val="000000"/>
                          </a:solidFill>
                          <a:latin typeface="Calibri"/>
                        </a:rPr>
                        <a:t>ciwo</a:t>
                      </a:r>
                      <a:r>
                        <a:rPr lang="en-US" sz="1200" b="0" i="0" u="none" strike="noStrike" dirty="0" smtClean="0">
                          <a:solidFill>
                            <a:srgbClr val="000000"/>
                          </a:solidFill>
                          <a:latin typeface="Calibri"/>
                        </a:rPr>
                        <a:t> </a:t>
                      </a:r>
                      <a:r>
                        <a:rPr lang="en-US" sz="1200" b="0" i="0" u="none" strike="noStrike" dirty="0" err="1" smtClean="0">
                          <a:solidFill>
                            <a:srgbClr val="000000"/>
                          </a:solidFill>
                          <a:latin typeface="Calibri"/>
                        </a:rPr>
                        <a:t>daga</a:t>
                      </a:r>
                      <a:r>
                        <a:rPr lang="en-US" sz="1200" b="0" i="0" u="none" strike="noStrike" dirty="0" smtClean="0">
                          <a:solidFill>
                            <a:srgbClr val="000000"/>
                          </a:solidFill>
                          <a:latin typeface="Calibri"/>
                        </a:rPr>
                        <a:t> </a:t>
                      </a:r>
                      <a:r>
                        <a:rPr lang="en-US" sz="1200" b="0" i="0" u="none" strike="noStrike" dirty="0" err="1" smtClean="0">
                          <a:solidFill>
                            <a:srgbClr val="000000"/>
                          </a:solidFill>
                          <a:latin typeface="Calibri"/>
                        </a:rPr>
                        <a:t>Bankin</a:t>
                      </a:r>
                      <a:r>
                        <a:rPr lang="en-US" sz="1200" b="0" i="0" u="none" strike="noStrike" baseline="0" dirty="0" smtClean="0">
                          <a:solidFill>
                            <a:srgbClr val="000000"/>
                          </a:solidFill>
                          <a:latin typeface="Calibri"/>
                        </a:rPr>
                        <a:t> </a:t>
                      </a:r>
                      <a:r>
                        <a:rPr lang="en-US" sz="1200" b="0" i="0" u="none" strike="noStrike" baseline="0" dirty="0" err="1" smtClean="0">
                          <a:solidFill>
                            <a:srgbClr val="000000"/>
                          </a:solidFill>
                          <a:latin typeface="Calibri"/>
                        </a:rPr>
                        <a:t>Duniya</a:t>
                      </a:r>
                      <a:endParaRPr lang="en-US" sz="1200" b="0" i="0" u="none" strike="noStrike" dirty="0">
                        <a:solidFill>
                          <a:srgbClr val="000000"/>
                        </a:solidFill>
                        <a:latin typeface="Calibri"/>
                      </a:endParaRPr>
                    </a:p>
                  </a:txBody>
                  <a:tcPr marL="8049" marR="8049" marT="80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latin typeface="Calibri"/>
                        </a:rPr>
                        <a:t>  </a:t>
                      </a:r>
                      <a:r>
                        <a:rPr lang="en-US" sz="1200" b="0" i="0" u="none" strike="noStrike" dirty="0" smtClean="0">
                          <a:solidFill>
                            <a:srgbClr val="000000"/>
                          </a:solidFill>
                          <a:latin typeface="+mn-lt"/>
                        </a:rPr>
                        <a:t>87,200,000,000</a:t>
                      </a:r>
                      <a:endParaRPr lang="en-US" sz="1200" b="0" i="0" u="none" strike="noStrike" dirty="0">
                        <a:solidFill>
                          <a:srgbClr val="000000"/>
                        </a:solidFill>
                        <a:latin typeface="Calibri"/>
                      </a:endParaRPr>
                    </a:p>
                  </a:txBody>
                  <a:tcPr marL="8049" marR="8049" marT="80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667">
                <a:tc>
                  <a:txBody>
                    <a:bodyPr/>
                    <a:lstStyle/>
                    <a:p>
                      <a:pPr algn="l" fontAlgn="b"/>
                      <a:r>
                        <a:rPr lang="en-US" sz="1200" b="1" i="0" u="none" strike="noStrike" dirty="0" err="1" smtClean="0">
                          <a:solidFill>
                            <a:srgbClr val="000000"/>
                          </a:solidFill>
                          <a:effectLst/>
                          <a:latin typeface="Calibri" panose="020F0502020204030204" pitchFamily="34" charset="0"/>
                        </a:rPr>
                        <a:t>Jimillar</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Bashin</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da</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Za’a</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ciwo</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daga</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kasashen</a:t>
                      </a:r>
                      <a:r>
                        <a:rPr lang="en-US" sz="1200" b="1" i="0" u="none" strike="noStrike" baseline="0" dirty="0" smtClean="0">
                          <a:solidFill>
                            <a:srgbClr val="000000"/>
                          </a:solidFill>
                          <a:effectLst/>
                          <a:latin typeface="Calibri" panose="020F0502020204030204" pitchFamily="34" charset="0"/>
                        </a:rPr>
                        <a:t> </a:t>
                      </a:r>
                      <a:r>
                        <a:rPr lang="en-US" sz="1200" b="1" i="0" u="none" strike="noStrike" baseline="0" dirty="0" err="1" smtClean="0">
                          <a:solidFill>
                            <a:srgbClr val="000000"/>
                          </a:solidFill>
                          <a:effectLst/>
                          <a:latin typeface="Calibri" panose="020F0502020204030204" pitchFamily="34" charset="0"/>
                        </a:rPr>
                        <a:t>Ketare</a:t>
                      </a:r>
                      <a:r>
                        <a:rPr lang="en-US" sz="1200" b="1" i="0" u="none" strike="noStrike" dirty="0" smtClean="0">
                          <a:solidFill>
                            <a:srgbClr val="000000"/>
                          </a:solidFill>
                          <a:latin typeface="Calibri"/>
                        </a:rPr>
                        <a:t> </a:t>
                      </a:r>
                      <a:endParaRPr lang="en-US" sz="1200" b="1" i="0" u="none" strike="noStrike" dirty="0">
                        <a:solidFill>
                          <a:srgbClr val="000000"/>
                        </a:solidFill>
                        <a:latin typeface="Calibri"/>
                      </a:endParaRPr>
                    </a:p>
                  </a:txBody>
                  <a:tcPr marL="8049" marR="8049" marT="80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1" i="0" u="none" strike="noStrike" dirty="0">
                          <a:solidFill>
                            <a:srgbClr val="000000"/>
                          </a:solidFill>
                          <a:latin typeface="Calibri"/>
                        </a:rPr>
                        <a:t>  </a:t>
                      </a:r>
                      <a:r>
                        <a:rPr lang="en-US" sz="1200" b="0" i="0" u="none" strike="noStrike" dirty="0" smtClean="0">
                          <a:solidFill>
                            <a:srgbClr val="000000"/>
                          </a:solidFill>
                          <a:latin typeface="+mn-lt"/>
                        </a:rPr>
                        <a:t>87,200,000,000</a:t>
                      </a:r>
                      <a:endParaRPr lang="en-US" sz="1200" b="1" i="0" u="none" strike="noStrike" dirty="0">
                        <a:solidFill>
                          <a:srgbClr val="000000"/>
                        </a:solidFill>
                        <a:latin typeface="Calibri"/>
                      </a:endParaRPr>
                    </a:p>
                  </a:txBody>
                  <a:tcPr marL="8049" marR="8049" marT="80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6A196899-9C3C-1897-7F71-D90418BA4D5F}"/>
              </a:ext>
            </a:extLst>
          </p:cNvPr>
          <p:cNvSpPr txBox="1"/>
          <p:nvPr/>
        </p:nvSpPr>
        <p:spPr>
          <a:xfrm>
            <a:off x="1235791" y="272152"/>
            <a:ext cx="4556982" cy="1384995"/>
          </a:xfrm>
          <a:prstGeom prst="rect">
            <a:avLst/>
          </a:prstGeom>
          <a:noFill/>
        </p:spPr>
        <p:txBody>
          <a:bodyPr wrap="square">
            <a:spAutoFit/>
          </a:bodyPr>
          <a:lstStyle/>
          <a:p>
            <a:pPr algn="ctr"/>
            <a:r>
              <a:rPr lang="en-US" sz="2800" dirty="0" err="1" smtClean="0">
                <a:solidFill>
                  <a:srgbClr val="000000"/>
                </a:solidFill>
                <a:latin typeface="Tahoma" panose="020B0604030504040204" pitchFamily="34" charset="0"/>
              </a:rPr>
              <a:t>Babban</a:t>
            </a:r>
            <a:r>
              <a:rPr lang="en-US" sz="2800" dirty="0" smtClean="0">
                <a:solidFill>
                  <a:srgbClr val="000000"/>
                </a:solidFill>
                <a:latin typeface="Tahoma" panose="020B0604030504040204" pitchFamily="34" charset="0"/>
              </a:rPr>
              <a:t> </a:t>
            </a:r>
            <a:r>
              <a:rPr lang="en-US" sz="2800" dirty="0" err="1" smtClean="0">
                <a:solidFill>
                  <a:srgbClr val="000000"/>
                </a:solidFill>
                <a:latin typeface="Tahoma" panose="020B0604030504040204" pitchFamily="34" charset="0"/>
              </a:rPr>
              <a:t>Manufar</a:t>
            </a:r>
            <a:r>
              <a:rPr lang="en-US" sz="2800" dirty="0" smtClean="0">
                <a:solidFill>
                  <a:srgbClr val="000000"/>
                </a:solidFill>
                <a:latin typeface="Tahoma" panose="020B0604030504040204" pitchFamily="34" charset="0"/>
              </a:rPr>
              <a:t> </a:t>
            </a:r>
            <a:r>
              <a:rPr lang="en-US" sz="2800" dirty="0" err="1" smtClean="0">
                <a:solidFill>
                  <a:srgbClr val="000000"/>
                </a:solidFill>
                <a:latin typeface="Tahoma" panose="020B0604030504040204" pitchFamily="34" charset="0"/>
              </a:rPr>
              <a:t>Gomnatin</a:t>
            </a:r>
            <a:r>
              <a:rPr lang="en-US" sz="2800" dirty="0" smtClean="0">
                <a:solidFill>
                  <a:srgbClr val="000000"/>
                </a:solidFill>
                <a:latin typeface="Tahoma" panose="020B0604030504040204" pitchFamily="34" charset="0"/>
              </a:rPr>
              <a:t> </a:t>
            </a:r>
            <a:r>
              <a:rPr lang="en-US" sz="2800" dirty="0" err="1" smtClean="0">
                <a:solidFill>
                  <a:srgbClr val="000000"/>
                </a:solidFill>
                <a:latin typeface="Tahoma" panose="020B0604030504040204" pitchFamily="34" charset="0"/>
              </a:rPr>
              <a:t>Jihar</a:t>
            </a:r>
            <a:r>
              <a:rPr lang="en-US" sz="2800" dirty="0" smtClean="0">
                <a:solidFill>
                  <a:srgbClr val="000000"/>
                </a:solidFill>
                <a:latin typeface="Tahoma" panose="020B0604030504040204" pitchFamily="34" charset="0"/>
              </a:rPr>
              <a:t> Gombe a </a:t>
            </a:r>
            <a:r>
              <a:rPr lang="en-US" sz="2800" dirty="0" err="1" smtClean="0">
                <a:solidFill>
                  <a:srgbClr val="000000"/>
                </a:solidFill>
                <a:latin typeface="Tahoma" panose="020B0604030504040204" pitchFamily="34" charset="0"/>
              </a:rPr>
              <a:t>Kasafin</a:t>
            </a:r>
            <a:r>
              <a:rPr lang="en-US" sz="2800" dirty="0" smtClean="0">
                <a:solidFill>
                  <a:srgbClr val="000000"/>
                </a:solidFill>
                <a:latin typeface="Tahoma" panose="020B0604030504040204" pitchFamily="34" charset="0"/>
              </a:rPr>
              <a:t> </a:t>
            </a:r>
            <a:r>
              <a:rPr lang="en-US" sz="2800" dirty="0" err="1" smtClean="0">
                <a:solidFill>
                  <a:srgbClr val="000000"/>
                </a:solidFill>
                <a:latin typeface="Tahoma" panose="020B0604030504040204" pitchFamily="34" charset="0"/>
              </a:rPr>
              <a:t>Kudin</a:t>
            </a:r>
            <a:r>
              <a:rPr lang="en-US" sz="2800" dirty="0" smtClean="0">
                <a:solidFill>
                  <a:srgbClr val="000000"/>
                </a:solidFill>
                <a:latin typeface="Tahoma" panose="020B0604030504040204" pitchFamily="34" charset="0"/>
              </a:rPr>
              <a:t> 2025</a:t>
            </a:r>
            <a:endParaRPr lang="en-US" sz="2800" dirty="0"/>
          </a:p>
        </p:txBody>
      </p:sp>
      <p:sp>
        <p:nvSpPr>
          <p:cNvPr id="3" name="TextBox 2">
            <a:extLst>
              <a:ext uri="{FF2B5EF4-FFF2-40B4-BE49-F238E27FC236}">
                <a16:creationId xmlns="" xmlns:a16="http://schemas.microsoft.com/office/drawing/2014/main" id="{D982A437-CC31-212B-C95A-F66B8C3764F1}"/>
              </a:ext>
            </a:extLst>
          </p:cNvPr>
          <p:cNvSpPr txBox="1"/>
          <p:nvPr/>
        </p:nvSpPr>
        <p:spPr>
          <a:xfrm>
            <a:off x="327121" y="1601212"/>
            <a:ext cx="6373187" cy="3046988"/>
          </a:xfrm>
          <a:prstGeom prst="rect">
            <a:avLst/>
          </a:prstGeom>
          <a:noFill/>
        </p:spPr>
        <p:txBody>
          <a:bodyPr wrap="square">
            <a:spAutoFit/>
          </a:bodyPr>
          <a:lstStyle/>
          <a:p>
            <a:pPr algn="just"/>
            <a:r>
              <a:rPr lang="en-US" sz="1600" dirty="0" err="1" smtClean="0">
                <a:latin typeface="Tahoma" panose="020B0604030504040204" pitchFamily="34" charset="0"/>
              </a:rPr>
              <a:t>Kasafin</a:t>
            </a:r>
            <a:r>
              <a:rPr lang="en-US" sz="1600" dirty="0" smtClean="0">
                <a:latin typeface="Tahoma" panose="020B0604030504040204" pitchFamily="34" charset="0"/>
              </a:rPr>
              <a:t> </a:t>
            </a:r>
            <a:r>
              <a:rPr lang="en-US" sz="1600" dirty="0" err="1" smtClean="0">
                <a:latin typeface="Tahoma" panose="020B0604030504040204" pitchFamily="34" charset="0"/>
              </a:rPr>
              <a:t>Shekarar</a:t>
            </a:r>
            <a:r>
              <a:rPr lang="en-US" sz="1600" dirty="0" smtClean="0">
                <a:latin typeface="Tahoma" panose="020B0604030504040204" pitchFamily="34" charset="0"/>
              </a:rPr>
              <a:t> 2025 </a:t>
            </a:r>
            <a:r>
              <a:rPr lang="en-US" sz="1600" dirty="0" err="1" smtClean="0">
                <a:latin typeface="Tahoma" panose="020B0604030504040204" pitchFamily="34" charset="0"/>
              </a:rPr>
              <a:t>yafi</a:t>
            </a:r>
            <a:r>
              <a:rPr lang="en-US" sz="1600" dirty="0" smtClean="0">
                <a:latin typeface="Tahoma" panose="020B0604030504040204" pitchFamily="34" charset="0"/>
              </a:rPr>
              <a:t> </a:t>
            </a:r>
            <a:r>
              <a:rPr lang="en-US" sz="1600" dirty="0" err="1" smtClean="0">
                <a:latin typeface="Tahoma" panose="020B0604030504040204" pitchFamily="34" charset="0"/>
              </a:rPr>
              <a:t>maida</a:t>
            </a:r>
            <a:r>
              <a:rPr lang="en-US" sz="1600" dirty="0" smtClean="0">
                <a:latin typeface="Tahoma" panose="020B0604030504040204" pitchFamily="34" charset="0"/>
              </a:rPr>
              <a:t> </a:t>
            </a:r>
            <a:r>
              <a:rPr lang="en-US" sz="1600" dirty="0" err="1" smtClean="0">
                <a:latin typeface="Tahoma" panose="020B0604030504040204" pitchFamily="34" charset="0"/>
              </a:rPr>
              <a:t>hankali</a:t>
            </a:r>
            <a:r>
              <a:rPr lang="en-US" sz="1600" dirty="0" smtClean="0">
                <a:latin typeface="Tahoma" panose="020B0604030504040204" pitchFamily="34" charset="0"/>
              </a:rPr>
              <a:t> ne </a:t>
            </a:r>
            <a:r>
              <a:rPr lang="en-US" sz="1600" dirty="0" err="1" smtClean="0">
                <a:latin typeface="Tahoma" panose="020B0604030504040204" pitchFamily="34" charset="0"/>
              </a:rPr>
              <a:t>wajen</a:t>
            </a:r>
            <a:r>
              <a:rPr lang="en-US" sz="1600" dirty="0" smtClean="0">
                <a:latin typeface="Tahoma" panose="020B0604030504040204" pitchFamily="34" charset="0"/>
              </a:rPr>
              <a:t> </a:t>
            </a:r>
            <a:r>
              <a:rPr lang="en-US" sz="1600" dirty="0" err="1" smtClean="0">
                <a:latin typeface="Tahoma" panose="020B0604030504040204" pitchFamily="34" charset="0"/>
              </a:rPr>
              <a:t>tabbatar</a:t>
            </a:r>
            <a:r>
              <a:rPr lang="en-US" sz="1600" dirty="0" smtClean="0">
                <a:latin typeface="Tahoma" panose="020B0604030504040204" pitchFamily="34" charset="0"/>
              </a:rPr>
              <a:t> </a:t>
            </a:r>
            <a:r>
              <a:rPr lang="en-US" sz="1600" dirty="0" err="1" smtClean="0">
                <a:latin typeface="Tahoma" panose="020B0604030504040204" pitchFamily="34" charset="0"/>
              </a:rPr>
              <a:t>da</a:t>
            </a:r>
            <a:r>
              <a:rPr lang="en-US" sz="1600" dirty="0" smtClean="0">
                <a:latin typeface="Tahoma" panose="020B0604030504040204" pitchFamily="34" charset="0"/>
              </a:rPr>
              <a:t> </a:t>
            </a:r>
            <a:r>
              <a:rPr lang="en-US" sz="1600" dirty="0" err="1" smtClean="0">
                <a:latin typeface="Tahoma" panose="020B0604030504040204" pitchFamily="34" charset="0"/>
              </a:rPr>
              <a:t>samar</a:t>
            </a:r>
            <a:r>
              <a:rPr lang="en-US" sz="1600" dirty="0" smtClean="0">
                <a:latin typeface="Tahoma" panose="020B0604030504040204" pitchFamily="34" charset="0"/>
              </a:rPr>
              <a:t> </a:t>
            </a:r>
            <a:r>
              <a:rPr lang="en-US" sz="1600" dirty="0" err="1" smtClean="0">
                <a:latin typeface="Tahoma" panose="020B0604030504040204" pitchFamily="34" charset="0"/>
              </a:rPr>
              <a:t>da</a:t>
            </a:r>
            <a:r>
              <a:rPr lang="en-US" sz="1600" dirty="0" smtClean="0">
                <a:latin typeface="Tahoma" panose="020B0604030504040204" pitchFamily="34" charset="0"/>
              </a:rPr>
              <a:t> </a:t>
            </a:r>
            <a:r>
              <a:rPr lang="en-US" sz="1600" dirty="0" err="1" smtClean="0">
                <a:latin typeface="Tahoma" panose="020B0604030504040204" pitchFamily="34" charset="0"/>
              </a:rPr>
              <a:t>abubuwa</a:t>
            </a:r>
            <a:r>
              <a:rPr lang="en-US" sz="1600" dirty="0" smtClean="0">
                <a:latin typeface="Tahoma" panose="020B0604030504040204" pitchFamily="34" charset="0"/>
              </a:rPr>
              <a:t> </a:t>
            </a:r>
            <a:r>
              <a:rPr lang="en-US" sz="1600" dirty="0" err="1" smtClean="0">
                <a:latin typeface="Tahoma" panose="020B0604030504040204" pitchFamily="34" charset="0"/>
              </a:rPr>
              <a:t>kamar</a:t>
            </a:r>
            <a:r>
              <a:rPr lang="en-US" sz="1600" dirty="0" smtClean="0">
                <a:latin typeface="Tahoma" panose="020B0604030504040204" pitchFamily="34" charset="0"/>
              </a:rPr>
              <a:t> </a:t>
            </a:r>
            <a:r>
              <a:rPr lang="en-US" sz="1600" dirty="0" err="1" smtClean="0">
                <a:latin typeface="Tahoma" panose="020B0604030504040204" pitchFamily="34" charset="0"/>
              </a:rPr>
              <a:t>haka</a:t>
            </a:r>
            <a:r>
              <a:rPr lang="en-US" sz="1600" dirty="0" smtClean="0">
                <a:latin typeface="Tahoma" panose="020B0604030504040204" pitchFamily="34" charset="0"/>
              </a:rPr>
              <a:t>:</a:t>
            </a:r>
          </a:p>
          <a:p>
            <a:pPr algn="just"/>
            <a:endParaRPr lang="en-US" sz="1600" dirty="0">
              <a:latin typeface="Tahoma" panose="020B0604030504040204" pitchFamily="34" charset="0"/>
            </a:endParaRPr>
          </a:p>
          <a:p>
            <a:pPr marL="342900" indent="-342900" algn="just">
              <a:buAutoNum type="arabicPeriod"/>
            </a:pPr>
            <a:r>
              <a:rPr lang="en-US" sz="1600" dirty="0" smtClean="0">
                <a:latin typeface="Tahoma" panose="020B0604030504040204" pitchFamily="34" charset="0"/>
              </a:rPr>
              <a:t>Samar </a:t>
            </a:r>
            <a:r>
              <a:rPr lang="en-US" sz="1600" dirty="0" err="1" smtClean="0">
                <a:latin typeface="Tahoma" panose="020B0604030504040204" pitchFamily="34" charset="0"/>
              </a:rPr>
              <a:t>da</a:t>
            </a:r>
            <a:r>
              <a:rPr lang="en-US" sz="1600" dirty="0" smtClean="0">
                <a:latin typeface="Tahoma" panose="020B0604030504040204" pitchFamily="34" charset="0"/>
              </a:rPr>
              <a:t> </a:t>
            </a:r>
            <a:r>
              <a:rPr lang="en-US" sz="1600" dirty="0" err="1" smtClean="0">
                <a:latin typeface="Tahoma" panose="020B0604030504040204" pitchFamily="34" charset="0"/>
              </a:rPr>
              <a:t>ci</a:t>
            </a:r>
            <a:r>
              <a:rPr lang="en-US" sz="1600" dirty="0" smtClean="0">
                <a:latin typeface="Tahoma" panose="020B0604030504040204" pitchFamily="34" charset="0"/>
              </a:rPr>
              <a:t> </a:t>
            </a:r>
            <a:r>
              <a:rPr lang="en-US" sz="1600" dirty="0" err="1" smtClean="0">
                <a:latin typeface="Tahoma" panose="020B0604030504040204" pitchFamily="34" charset="0"/>
              </a:rPr>
              <a:t>gaban</a:t>
            </a:r>
            <a:r>
              <a:rPr lang="en-US" sz="1600" dirty="0" smtClean="0">
                <a:latin typeface="Tahoma" panose="020B0604030504040204" pitchFamily="34" charset="0"/>
              </a:rPr>
              <a:t> </a:t>
            </a:r>
            <a:r>
              <a:rPr lang="en-US" sz="1600" dirty="0" err="1" smtClean="0">
                <a:latin typeface="Tahoma" panose="020B0604030504040204" pitchFamily="34" charset="0"/>
              </a:rPr>
              <a:t>tattalin</a:t>
            </a:r>
            <a:r>
              <a:rPr lang="en-US" sz="1600" dirty="0" smtClean="0">
                <a:latin typeface="Tahoma" panose="020B0604030504040204" pitchFamily="34" charset="0"/>
              </a:rPr>
              <a:t> </a:t>
            </a:r>
            <a:r>
              <a:rPr lang="en-US" sz="1600" dirty="0" err="1" smtClean="0">
                <a:latin typeface="Tahoma" panose="020B0604030504040204" pitchFamily="34" charset="0"/>
              </a:rPr>
              <a:t>arziki</a:t>
            </a:r>
            <a:r>
              <a:rPr lang="en-US" sz="1600" dirty="0" smtClean="0">
                <a:latin typeface="Tahoma" panose="020B0604030504040204" pitchFamily="34" charset="0"/>
              </a:rPr>
              <a:t> </a:t>
            </a:r>
            <a:r>
              <a:rPr lang="en-US" sz="1600" dirty="0" err="1" smtClean="0">
                <a:latin typeface="Tahoma" panose="020B0604030504040204" pitchFamily="34" charset="0"/>
              </a:rPr>
              <a:t>mai</a:t>
            </a:r>
            <a:r>
              <a:rPr lang="en-US" sz="1600" dirty="0" smtClean="0">
                <a:latin typeface="Tahoma" panose="020B0604030504040204" pitchFamily="34" charset="0"/>
              </a:rPr>
              <a:t> </a:t>
            </a:r>
            <a:r>
              <a:rPr lang="en-US" sz="1600" dirty="0" err="1" smtClean="0">
                <a:latin typeface="Tahoma" panose="020B0604030504040204" pitchFamily="34" charset="0"/>
              </a:rPr>
              <a:t>dorewa</a:t>
            </a:r>
            <a:r>
              <a:rPr lang="en-US" sz="1600" dirty="0" smtClean="0">
                <a:latin typeface="Tahoma" panose="020B0604030504040204" pitchFamily="34" charset="0"/>
              </a:rPr>
              <a:t>,</a:t>
            </a:r>
          </a:p>
          <a:p>
            <a:pPr marL="342900" indent="-342900" algn="just">
              <a:buAutoNum type="arabicPeriod"/>
            </a:pPr>
            <a:r>
              <a:rPr lang="en-US" sz="1600" dirty="0" err="1" smtClean="0">
                <a:latin typeface="Tahoma" panose="020B0604030504040204" pitchFamily="34" charset="0"/>
              </a:rPr>
              <a:t>Fadada</a:t>
            </a:r>
            <a:r>
              <a:rPr lang="en-US" sz="1600" dirty="0" smtClean="0">
                <a:latin typeface="Tahoma" panose="020B0604030504040204" pitchFamily="34" charset="0"/>
              </a:rPr>
              <a:t> </a:t>
            </a:r>
            <a:r>
              <a:rPr lang="en-US" sz="1600" dirty="0" err="1" smtClean="0">
                <a:latin typeface="Tahoma" panose="020B0604030504040204" pitchFamily="34" charset="0"/>
              </a:rPr>
              <a:t>hanyoyin</a:t>
            </a:r>
            <a:r>
              <a:rPr lang="en-US" sz="1600" dirty="0" smtClean="0">
                <a:latin typeface="Tahoma" panose="020B0604030504040204" pitchFamily="34" charset="0"/>
              </a:rPr>
              <a:t> </a:t>
            </a:r>
            <a:r>
              <a:rPr lang="en-US" sz="1600" dirty="0" err="1" smtClean="0">
                <a:latin typeface="Tahoma" panose="020B0604030504040204" pitchFamily="34" charset="0"/>
              </a:rPr>
              <a:t>bunkasa</a:t>
            </a:r>
            <a:r>
              <a:rPr lang="en-US" sz="1600" dirty="0" smtClean="0">
                <a:latin typeface="Tahoma" panose="020B0604030504040204" pitchFamily="34" charset="0"/>
              </a:rPr>
              <a:t> </a:t>
            </a:r>
            <a:r>
              <a:rPr lang="en-US" sz="1600" dirty="0" err="1" smtClean="0">
                <a:latin typeface="Tahoma" panose="020B0604030504040204" pitchFamily="34" charset="0"/>
              </a:rPr>
              <a:t>tattalin</a:t>
            </a:r>
            <a:r>
              <a:rPr lang="en-US" sz="1600" dirty="0" smtClean="0">
                <a:latin typeface="Tahoma" panose="020B0604030504040204" pitchFamily="34" charset="0"/>
              </a:rPr>
              <a:t> </a:t>
            </a:r>
            <a:r>
              <a:rPr lang="en-US" sz="1600" dirty="0" err="1" smtClean="0">
                <a:latin typeface="Tahoma" panose="020B0604030504040204" pitchFamily="34" charset="0"/>
              </a:rPr>
              <a:t>arziki</a:t>
            </a:r>
            <a:r>
              <a:rPr lang="en-US" sz="1600" dirty="0" smtClean="0">
                <a:latin typeface="Tahoma" panose="020B0604030504040204" pitchFamily="34" charset="0"/>
              </a:rPr>
              <a:t>, da</a:t>
            </a:r>
            <a:endParaRPr lang="en-US" sz="1600" dirty="0">
              <a:latin typeface="Tahoma" panose="020B0604030504040204" pitchFamily="34" charset="0"/>
            </a:endParaRPr>
          </a:p>
          <a:p>
            <a:pPr marL="342900" indent="-342900" algn="just">
              <a:buAutoNum type="arabicPeriod"/>
            </a:pPr>
            <a:r>
              <a:rPr lang="en-US" sz="1600" dirty="0" err="1" smtClean="0">
                <a:latin typeface="Tahoma" panose="020B0604030504040204" pitchFamily="34" charset="0"/>
              </a:rPr>
              <a:t>Inganta</a:t>
            </a:r>
            <a:r>
              <a:rPr lang="en-US" sz="1600" dirty="0" smtClean="0">
                <a:latin typeface="Tahoma" panose="020B0604030504040204" pitchFamily="34" charset="0"/>
              </a:rPr>
              <a:t> </a:t>
            </a:r>
            <a:r>
              <a:rPr lang="en-US" sz="1600" dirty="0" err="1" smtClean="0">
                <a:latin typeface="Tahoma" panose="020B0604030504040204" pitchFamily="34" charset="0"/>
              </a:rPr>
              <a:t>hanyoyin</a:t>
            </a:r>
            <a:r>
              <a:rPr lang="en-US" sz="1600" dirty="0" smtClean="0">
                <a:latin typeface="Tahoma" panose="020B0604030504040204" pitchFamily="34" charset="0"/>
              </a:rPr>
              <a:t> </a:t>
            </a:r>
            <a:r>
              <a:rPr lang="en-US" sz="1600" dirty="0" err="1" smtClean="0">
                <a:latin typeface="Tahoma" panose="020B0604030504040204" pitchFamily="34" charset="0"/>
              </a:rPr>
              <a:t>samar</a:t>
            </a:r>
            <a:r>
              <a:rPr lang="en-US" sz="1600" dirty="0" smtClean="0">
                <a:latin typeface="Tahoma" panose="020B0604030504040204" pitchFamily="34" charset="0"/>
              </a:rPr>
              <a:t> da </a:t>
            </a:r>
            <a:r>
              <a:rPr lang="en-US" sz="1600" dirty="0" err="1" smtClean="0">
                <a:latin typeface="Tahoma" panose="020B0604030504040204" pitchFamily="34" charset="0"/>
              </a:rPr>
              <a:t>aiki</a:t>
            </a:r>
            <a:r>
              <a:rPr lang="en-US" sz="1600" dirty="0" smtClean="0">
                <a:latin typeface="Tahoma" panose="020B0604030504040204" pitchFamily="34" charset="0"/>
              </a:rPr>
              <a:t> </a:t>
            </a:r>
            <a:r>
              <a:rPr lang="en-US" sz="1600" dirty="0" err="1" smtClean="0">
                <a:latin typeface="Tahoma" panose="020B0604030504040204" pitchFamily="34" charset="0"/>
              </a:rPr>
              <a:t>mai</a:t>
            </a:r>
            <a:r>
              <a:rPr lang="en-US" sz="1600" dirty="0" smtClean="0">
                <a:latin typeface="Tahoma" panose="020B0604030504040204" pitchFamily="34" charset="0"/>
              </a:rPr>
              <a:t> </a:t>
            </a:r>
            <a:r>
              <a:rPr lang="en-US" sz="1600" dirty="0" err="1" smtClean="0">
                <a:latin typeface="Tahoma" panose="020B0604030504040204" pitchFamily="34" charset="0"/>
              </a:rPr>
              <a:t>nagarta</a:t>
            </a:r>
            <a:r>
              <a:rPr lang="en-US" sz="1600" dirty="0" smtClean="0">
                <a:latin typeface="Tahoma" panose="020B0604030504040204" pitchFamily="34" charset="0"/>
              </a:rPr>
              <a:t>.</a:t>
            </a:r>
          </a:p>
          <a:p>
            <a:pPr algn="just"/>
            <a:r>
              <a:rPr lang="en-US" sz="1600" dirty="0" err="1" smtClean="0">
                <a:latin typeface="Tahoma" panose="020B0604030504040204" pitchFamily="34" charset="0"/>
              </a:rPr>
              <a:t>Haka</a:t>
            </a:r>
            <a:r>
              <a:rPr lang="en-US" sz="1600" dirty="0" smtClean="0">
                <a:latin typeface="Tahoma" panose="020B0604030504040204" pitchFamily="34" charset="0"/>
              </a:rPr>
              <a:t> </a:t>
            </a:r>
            <a:r>
              <a:rPr lang="en-US" sz="1600" dirty="0" err="1" smtClean="0">
                <a:latin typeface="Tahoma" panose="020B0604030504040204" pitchFamily="34" charset="0"/>
              </a:rPr>
              <a:t>kuma</a:t>
            </a:r>
            <a:r>
              <a:rPr lang="en-US" sz="1600" dirty="0" smtClean="0">
                <a:latin typeface="Tahoma" panose="020B0604030504040204" pitchFamily="34" charset="0"/>
              </a:rPr>
              <a:t> </a:t>
            </a:r>
            <a:r>
              <a:rPr lang="en-US" sz="1600" dirty="0" err="1" smtClean="0">
                <a:latin typeface="Tahoma" panose="020B0604030504040204" pitchFamily="34" charset="0"/>
              </a:rPr>
              <a:t>wadannan</a:t>
            </a:r>
            <a:r>
              <a:rPr lang="en-US" sz="1600" dirty="0" smtClean="0">
                <a:latin typeface="Tahoma" panose="020B0604030504040204" pitchFamily="34" charset="0"/>
              </a:rPr>
              <a:t> </a:t>
            </a:r>
            <a:r>
              <a:rPr lang="en-US" sz="1600" dirty="0" err="1" smtClean="0">
                <a:latin typeface="Tahoma" panose="020B0604030504040204" pitchFamily="34" charset="0"/>
              </a:rPr>
              <a:t>muhimman</a:t>
            </a:r>
            <a:r>
              <a:rPr lang="en-US" sz="1600" dirty="0" smtClean="0">
                <a:latin typeface="Tahoma" panose="020B0604030504040204" pitchFamily="34" charset="0"/>
              </a:rPr>
              <a:t> </a:t>
            </a:r>
            <a:r>
              <a:rPr lang="en-US" sz="1600" dirty="0" err="1" smtClean="0">
                <a:latin typeface="Tahoma" panose="020B0604030504040204" pitchFamily="34" charset="0"/>
              </a:rPr>
              <a:t>abubuwa</a:t>
            </a:r>
            <a:r>
              <a:rPr lang="en-US" sz="1600" dirty="0" smtClean="0">
                <a:latin typeface="Tahoma" panose="020B0604030504040204" pitchFamily="34" charset="0"/>
              </a:rPr>
              <a:t> da aka </a:t>
            </a:r>
            <a:r>
              <a:rPr lang="en-US" sz="1600" dirty="0" err="1" smtClean="0">
                <a:latin typeface="Tahoma" panose="020B0604030504040204" pitchFamily="34" charset="0"/>
              </a:rPr>
              <a:t>lissafa</a:t>
            </a:r>
            <a:r>
              <a:rPr lang="en-US" sz="1600" dirty="0" smtClean="0">
                <a:latin typeface="Tahoma" panose="020B0604030504040204" pitchFamily="34" charset="0"/>
              </a:rPr>
              <a:t> </a:t>
            </a:r>
            <a:r>
              <a:rPr lang="en-US" sz="1600" dirty="0" err="1" smtClean="0">
                <a:latin typeface="Tahoma" panose="020B0604030504040204" pitchFamily="34" charset="0"/>
              </a:rPr>
              <a:t>zasu</a:t>
            </a:r>
            <a:r>
              <a:rPr lang="en-US" sz="1600" dirty="0" smtClean="0">
                <a:latin typeface="Tahoma" panose="020B0604030504040204" pitchFamily="34" charset="0"/>
              </a:rPr>
              <a:t> </a:t>
            </a:r>
            <a:r>
              <a:rPr lang="en-US" sz="1600" dirty="0" err="1" smtClean="0">
                <a:latin typeface="Tahoma" panose="020B0604030504040204" pitchFamily="34" charset="0"/>
              </a:rPr>
              <a:t>taimaka</a:t>
            </a:r>
            <a:r>
              <a:rPr lang="en-US" sz="1600" dirty="0" smtClean="0">
                <a:latin typeface="Tahoma" panose="020B0604030504040204" pitchFamily="34" charset="0"/>
              </a:rPr>
              <a:t> </a:t>
            </a:r>
            <a:r>
              <a:rPr lang="en-US" sz="1600" dirty="0" err="1" smtClean="0">
                <a:latin typeface="Tahoma" panose="020B0604030504040204" pitchFamily="34" charset="0"/>
              </a:rPr>
              <a:t>wajen</a:t>
            </a:r>
            <a:r>
              <a:rPr lang="en-US" sz="1600" dirty="0" smtClean="0">
                <a:latin typeface="Tahoma" panose="020B0604030504040204" pitchFamily="34" charset="0"/>
              </a:rPr>
              <a:t> </a:t>
            </a:r>
            <a:r>
              <a:rPr lang="en-US" sz="1600" dirty="0" err="1" smtClean="0">
                <a:latin typeface="Tahoma" panose="020B0604030504040204" pitchFamily="34" charset="0"/>
              </a:rPr>
              <a:t>habaka</a:t>
            </a:r>
            <a:r>
              <a:rPr lang="en-US" sz="1600" dirty="0" smtClean="0">
                <a:latin typeface="Tahoma" panose="020B0604030504040204" pitchFamily="34" charset="0"/>
              </a:rPr>
              <a:t> </a:t>
            </a:r>
            <a:r>
              <a:rPr lang="en-US" sz="1600" dirty="0" err="1" smtClean="0">
                <a:latin typeface="Tahoma" panose="020B0604030504040204" pitchFamily="34" charset="0"/>
              </a:rPr>
              <a:t>hukumomi</a:t>
            </a:r>
            <a:r>
              <a:rPr lang="en-US" sz="1600" dirty="0" smtClean="0">
                <a:latin typeface="Tahoma" panose="020B0604030504040204" pitchFamily="34" charset="0"/>
              </a:rPr>
              <a:t> </a:t>
            </a:r>
            <a:r>
              <a:rPr lang="en-US" sz="1600" dirty="0" err="1" smtClean="0">
                <a:latin typeface="Tahoma" panose="020B0604030504040204" pitchFamily="34" charset="0"/>
              </a:rPr>
              <a:t>mafiya</a:t>
            </a:r>
            <a:r>
              <a:rPr lang="en-US" sz="1600" dirty="0" smtClean="0">
                <a:latin typeface="Tahoma" panose="020B0604030504040204" pitchFamily="34" charset="0"/>
              </a:rPr>
              <a:t> </a:t>
            </a:r>
            <a:r>
              <a:rPr lang="en-US" sz="1600" dirty="0" err="1" smtClean="0">
                <a:latin typeface="Tahoma" panose="020B0604030504040204" pitchFamily="34" charset="0"/>
              </a:rPr>
              <a:t>muhimmanci</a:t>
            </a:r>
            <a:r>
              <a:rPr lang="en-US" sz="1600" dirty="0" smtClean="0">
                <a:latin typeface="Tahoma" panose="020B0604030504040204" pitchFamily="34" charset="0"/>
              </a:rPr>
              <a:t> </a:t>
            </a:r>
            <a:r>
              <a:rPr lang="en-US" sz="1600" dirty="0" err="1" smtClean="0">
                <a:latin typeface="Tahoma" panose="020B0604030504040204" pitchFamily="34" charset="0"/>
              </a:rPr>
              <a:t>kamar</a:t>
            </a:r>
            <a:r>
              <a:rPr lang="en-US" sz="1600" dirty="0" smtClean="0">
                <a:latin typeface="Tahoma" panose="020B0604030504040204" pitchFamily="34" charset="0"/>
              </a:rPr>
              <a:t> </a:t>
            </a:r>
            <a:r>
              <a:rPr lang="en-US" sz="1600" dirty="0" err="1" smtClean="0">
                <a:latin typeface="Tahoma" panose="020B0604030504040204" pitchFamily="34" charset="0"/>
              </a:rPr>
              <a:t>Hukumomin</a:t>
            </a:r>
            <a:r>
              <a:rPr lang="en-US" sz="1600" dirty="0" smtClean="0">
                <a:latin typeface="Tahoma" panose="020B0604030504040204" pitchFamily="34" charset="0"/>
              </a:rPr>
              <a:t> </a:t>
            </a:r>
            <a:r>
              <a:rPr lang="en-US" sz="1600" dirty="0" err="1" smtClean="0">
                <a:latin typeface="Tahoma" panose="020B0604030504040204" pitchFamily="34" charset="0"/>
              </a:rPr>
              <a:t>Ilimi</a:t>
            </a:r>
            <a:r>
              <a:rPr lang="en-US" sz="1600" dirty="0" smtClean="0">
                <a:latin typeface="Tahoma" panose="020B0604030504040204" pitchFamily="34" charset="0"/>
              </a:rPr>
              <a:t>, </a:t>
            </a:r>
            <a:r>
              <a:rPr lang="en-US" sz="1600" dirty="0" err="1" smtClean="0">
                <a:latin typeface="Tahoma" panose="020B0604030504040204" pitchFamily="34" charset="0"/>
              </a:rPr>
              <a:t>Kiwon</a:t>
            </a:r>
            <a:r>
              <a:rPr lang="en-US" sz="1600" dirty="0" smtClean="0">
                <a:latin typeface="Tahoma" panose="020B0604030504040204" pitchFamily="34" charset="0"/>
              </a:rPr>
              <a:t> </a:t>
            </a:r>
            <a:r>
              <a:rPr lang="en-US" sz="1600" dirty="0" err="1" smtClean="0">
                <a:latin typeface="Tahoma" panose="020B0604030504040204" pitchFamily="34" charset="0"/>
              </a:rPr>
              <a:t>lafiya</a:t>
            </a:r>
            <a:r>
              <a:rPr lang="en-US" sz="1600" dirty="0" smtClean="0">
                <a:latin typeface="Tahoma" panose="020B0604030504040204" pitchFamily="34" charset="0"/>
              </a:rPr>
              <a:t>, </a:t>
            </a:r>
            <a:r>
              <a:rPr lang="en-US" sz="1600" dirty="0" err="1" smtClean="0">
                <a:latin typeface="Tahoma" panose="020B0604030504040204" pitchFamily="34" charset="0"/>
              </a:rPr>
              <a:t>Noma</a:t>
            </a:r>
            <a:r>
              <a:rPr lang="en-US" sz="1600" dirty="0" smtClean="0">
                <a:latin typeface="Tahoma" panose="020B0604030504040204" pitchFamily="34" charset="0"/>
              </a:rPr>
              <a:t>, Samar </a:t>
            </a:r>
            <a:r>
              <a:rPr lang="en-US" sz="1600" dirty="0" err="1" smtClean="0">
                <a:latin typeface="Tahoma" panose="020B0604030504040204" pitchFamily="34" charset="0"/>
              </a:rPr>
              <a:t>da</a:t>
            </a:r>
            <a:r>
              <a:rPr lang="en-US" sz="1600" dirty="0" smtClean="0">
                <a:latin typeface="Tahoma" panose="020B0604030504040204" pitchFamily="34" charset="0"/>
              </a:rPr>
              <a:t> </a:t>
            </a:r>
            <a:r>
              <a:rPr lang="en-US" sz="1600" dirty="0" err="1" smtClean="0">
                <a:latin typeface="Tahoma" panose="020B0604030504040204" pitchFamily="34" charset="0"/>
              </a:rPr>
              <a:t>Tsaftataccen</a:t>
            </a:r>
            <a:r>
              <a:rPr lang="en-US" sz="1600" dirty="0" smtClean="0">
                <a:latin typeface="Tahoma" panose="020B0604030504040204" pitchFamily="34" charset="0"/>
              </a:rPr>
              <a:t> </a:t>
            </a:r>
            <a:r>
              <a:rPr lang="en-US" sz="1600" dirty="0" err="1" smtClean="0">
                <a:latin typeface="Tahoma" panose="020B0604030504040204" pitchFamily="34" charset="0"/>
              </a:rPr>
              <a:t>ruwan</a:t>
            </a:r>
            <a:r>
              <a:rPr lang="en-US" sz="1600" dirty="0" smtClean="0">
                <a:latin typeface="Tahoma" panose="020B0604030504040204" pitchFamily="34" charset="0"/>
              </a:rPr>
              <a:t> </a:t>
            </a:r>
            <a:r>
              <a:rPr lang="en-US" sz="1600" dirty="0" err="1" smtClean="0">
                <a:latin typeface="Tahoma" panose="020B0604030504040204" pitchFamily="34" charset="0"/>
              </a:rPr>
              <a:t>sha</a:t>
            </a:r>
            <a:r>
              <a:rPr lang="en-US" sz="1600" dirty="0" smtClean="0">
                <a:latin typeface="Tahoma" panose="020B0604030504040204" pitchFamily="34" charset="0"/>
              </a:rPr>
              <a:t> </a:t>
            </a:r>
            <a:r>
              <a:rPr lang="en-US" sz="1600" dirty="0" err="1" smtClean="0">
                <a:latin typeface="Tahoma" panose="020B0604030504040204" pitchFamily="34" charset="0"/>
              </a:rPr>
              <a:t>da</a:t>
            </a:r>
            <a:r>
              <a:rPr lang="en-US" sz="1600" dirty="0" smtClean="0">
                <a:latin typeface="Tahoma" panose="020B0604030504040204" pitchFamily="34" charset="0"/>
              </a:rPr>
              <a:t> </a:t>
            </a:r>
            <a:r>
              <a:rPr lang="en-US" sz="1600" dirty="0" err="1" smtClean="0">
                <a:latin typeface="Tahoma" panose="020B0604030504040204" pitchFamily="34" charset="0"/>
              </a:rPr>
              <a:t>kuma</a:t>
            </a:r>
            <a:r>
              <a:rPr lang="en-US" sz="1600" dirty="0" smtClean="0">
                <a:latin typeface="Tahoma" panose="020B0604030504040204" pitchFamily="34" charset="0"/>
              </a:rPr>
              <a:t> ci </a:t>
            </a:r>
            <a:r>
              <a:rPr lang="en-US" sz="1600" dirty="0" err="1" smtClean="0">
                <a:latin typeface="Tahoma" panose="020B0604030504040204" pitchFamily="34" charset="0"/>
              </a:rPr>
              <a:t>gaba</a:t>
            </a:r>
            <a:r>
              <a:rPr lang="en-US" sz="1600" dirty="0" smtClean="0">
                <a:latin typeface="Tahoma" panose="020B0604030504040204" pitchFamily="34" charset="0"/>
              </a:rPr>
              <a:t> da </a:t>
            </a:r>
            <a:r>
              <a:rPr lang="en-US" sz="1600" dirty="0" err="1" smtClean="0">
                <a:latin typeface="Tahoma" panose="020B0604030504040204" pitchFamily="34" charset="0"/>
              </a:rPr>
              <a:t>samar</a:t>
            </a:r>
            <a:r>
              <a:rPr lang="en-US" sz="1600" dirty="0" smtClean="0">
                <a:latin typeface="Tahoma" panose="020B0604030504040204" pitchFamily="34" charset="0"/>
              </a:rPr>
              <a:t> da </a:t>
            </a:r>
            <a:r>
              <a:rPr lang="en-US" sz="1600" dirty="0" err="1" smtClean="0">
                <a:latin typeface="Tahoma" panose="020B0604030504040204" pitchFamily="34" charset="0"/>
              </a:rPr>
              <a:t>ababen</a:t>
            </a:r>
            <a:r>
              <a:rPr lang="en-US" sz="1600" dirty="0" smtClean="0">
                <a:latin typeface="Tahoma" panose="020B0604030504040204" pitchFamily="34" charset="0"/>
              </a:rPr>
              <a:t> more </a:t>
            </a:r>
            <a:r>
              <a:rPr lang="en-US" sz="1600" dirty="0" err="1" smtClean="0">
                <a:latin typeface="Tahoma" panose="020B0604030504040204" pitchFamily="34" charset="0"/>
              </a:rPr>
              <a:t>rayuwa</a:t>
            </a:r>
            <a:r>
              <a:rPr lang="en-US" sz="1600" dirty="0" smtClean="0">
                <a:latin typeface="Tahoma" panose="020B0604030504040204" pitchFamily="34" charset="0"/>
              </a:rPr>
              <a:t> </a:t>
            </a:r>
            <a:r>
              <a:rPr lang="en-US" sz="1600" dirty="0" err="1" smtClean="0">
                <a:latin typeface="Tahoma" panose="020B0604030504040204" pitchFamily="34" charset="0"/>
              </a:rPr>
              <a:t>wanda</a:t>
            </a:r>
            <a:r>
              <a:rPr lang="en-US" sz="1600" dirty="0" smtClean="0">
                <a:latin typeface="Tahoma" panose="020B0604030504040204" pitchFamily="34" charset="0"/>
              </a:rPr>
              <a:t> </a:t>
            </a:r>
            <a:r>
              <a:rPr lang="en-US" sz="1600" dirty="0" err="1" smtClean="0">
                <a:latin typeface="Tahoma" panose="020B0604030504040204" pitchFamily="34" charset="0"/>
              </a:rPr>
              <a:t>za</a:t>
            </a:r>
            <a:r>
              <a:rPr lang="en-US" sz="1600" dirty="0" smtClean="0">
                <a:latin typeface="Tahoma" panose="020B0604030504040204" pitchFamily="34" charset="0"/>
              </a:rPr>
              <a:t> </a:t>
            </a:r>
            <a:r>
              <a:rPr lang="en-US" sz="1600" dirty="0" err="1" smtClean="0">
                <a:latin typeface="Tahoma" panose="020B0604030504040204" pitchFamily="34" charset="0"/>
              </a:rPr>
              <a:t>su</a:t>
            </a:r>
            <a:r>
              <a:rPr lang="en-US" sz="1600" dirty="0" smtClean="0">
                <a:latin typeface="Tahoma" panose="020B0604030504040204" pitchFamily="34" charset="0"/>
              </a:rPr>
              <a:t> </a:t>
            </a:r>
            <a:r>
              <a:rPr lang="en-US" sz="1600" dirty="0" err="1" smtClean="0">
                <a:latin typeface="Tahoma" panose="020B0604030504040204" pitchFamily="34" charset="0"/>
              </a:rPr>
              <a:t>yi</a:t>
            </a:r>
            <a:r>
              <a:rPr lang="en-US" sz="1600" dirty="0" smtClean="0">
                <a:latin typeface="Tahoma" panose="020B0604030504040204" pitchFamily="34" charset="0"/>
              </a:rPr>
              <a:t> </a:t>
            </a:r>
            <a:r>
              <a:rPr lang="en-US" sz="1600" dirty="0" err="1" smtClean="0">
                <a:latin typeface="Tahoma" panose="020B0604030504040204" pitchFamily="34" charset="0"/>
              </a:rPr>
              <a:t>daidai</a:t>
            </a:r>
            <a:r>
              <a:rPr lang="en-US" sz="1600" dirty="0" smtClean="0">
                <a:latin typeface="Tahoma" panose="020B0604030504040204" pitchFamily="34" charset="0"/>
              </a:rPr>
              <a:t> </a:t>
            </a:r>
            <a:r>
              <a:rPr lang="en-US" sz="1600" dirty="0" err="1" smtClean="0">
                <a:latin typeface="Tahoma" panose="020B0604030504040204" pitchFamily="34" charset="0"/>
              </a:rPr>
              <a:t>da</a:t>
            </a:r>
            <a:r>
              <a:rPr lang="en-US" sz="1600" dirty="0" smtClean="0">
                <a:latin typeface="Tahoma" panose="020B0604030504040204" pitchFamily="34" charset="0"/>
              </a:rPr>
              <a:t> </a:t>
            </a:r>
            <a:r>
              <a:rPr lang="en-US" sz="1600" dirty="0" err="1" smtClean="0">
                <a:latin typeface="Tahoma" panose="020B0604030504040204" pitchFamily="34" charset="0"/>
              </a:rPr>
              <a:t>tsarin</a:t>
            </a:r>
            <a:r>
              <a:rPr lang="en-US" sz="1600" dirty="0" smtClean="0">
                <a:latin typeface="Tahoma" panose="020B0604030504040204" pitchFamily="34" charset="0"/>
              </a:rPr>
              <a:t> </a:t>
            </a:r>
            <a:r>
              <a:rPr lang="en-US" sz="1600" dirty="0" err="1" smtClean="0">
                <a:latin typeface="Tahoma" panose="020B0604030504040204" pitchFamily="34" charset="0"/>
              </a:rPr>
              <a:t>Kundin</a:t>
            </a:r>
            <a:r>
              <a:rPr lang="en-US" sz="1600" dirty="0" smtClean="0">
                <a:latin typeface="Tahoma" panose="020B0604030504040204" pitchFamily="34" charset="0"/>
              </a:rPr>
              <a:t> </a:t>
            </a:r>
            <a:r>
              <a:rPr lang="en-US" sz="1600" dirty="0" err="1" smtClean="0">
                <a:latin typeface="Tahoma" panose="020B0604030504040204" pitchFamily="34" charset="0"/>
              </a:rPr>
              <a:t>ci</a:t>
            </a:r>
            <a:r>
              <a:rPr lang="en-US" sz="1600" dirty="0" smtClean="0">
                <a:latin typeface="Tahoma" panose="020B0604030504040204" pitchFamily="34" charset="0"/>
              </a:rPr>
              <a:t> </a:t>
            </a:r>
            <a:r>
              <a:rPr lang="en-US" sz="1600" dirty="0" err="1" smtClean="0">
                <a:latin typeface="Tahoma" panose="020B0604030504040204" pitchFamily="34" charset="0"/>
              </a:rPr>
              <a:t>gaba</a:t>
            </a:r>
            <a:r>
              <a:rPr lang="en-US" sz="1600" dirty="0" smtClean="0">
                <a:latin typeface="Tahoma" panose="020B0604030504040204" pitchFamily="34" charset="0"/>
              </a:rPr>
              <a:t> </a:t>
            </a:r>
            <a:r>
              <a:rPr lang="en-US" sz="1600" dirty="0" err="1" smtClean="0">
                <a:latin typeface="Tahoma" panose="020B0604030504040204" pitchFamily="34" charset="0"/>
              </a:rPr>
              <a:t>na</a:t>
            </a:r>
            <a:r>
              <a:rPr lang="en-US" sz="1600" dirty="0" smtClean="0">
                <a:latin typeface="Tahoma" panose="020B0604030504040204" pitchFamily="34" charset="0"/>
              </a:rPr>
              <a:t> </a:t>
            </a:r>
            <a:r>
              <a:rPr lang="en-US" sz="1600" dirty="0" err="1" smtClean="0">
                <a:latin typeface="Tahoma" panose="020B0604030504040204" pitchFamily="34" charset="0"/>
              </a:rPr>
              <a:t>Jiha</a:t>
            </a:r>
            <a:r>
              <a:rPr lang="en-US" sz="1600" dirty="0" smtClean="0">
                <a:latin typeface="Tahoma" panose="020B0604030504040204" pitchFamily="34" charset="0"/>
              </a:rPr>
              <a:t> (DEVAGOM) da </a:t>
            </a:r>
            <a:r>
              <a:rPr lang="en-US" sz="1600" dirty="0" err="1" smtClean="0">
                <a:latin typeface="Tahoma" panose="020B0604030504040204" pitchFamily="34" charset="0"/>
              </a:rPr>
              <a:t>kuma</a:t>
            </a:r>
            <a:r>
              <a:rPr lang="en-US" sz="1600" dirty="0" smtClean="0">
                <a:latin typeface="Tahoma" panose="020B0604030504040204" pitchFamily="34" charset="0"/>
              </a:rPr>
              <a:t> </a:t>
            </a:r>
            <a:r>
              <a:rPr lang="en-US" sz="1600" dirty="0" err="1" smtClean="0">
                <a:latin typeface="Tahoma" panose="020B0604030504040204" pitchFamily="34" charset="0"/>
              </a:rPr>
              <a:t>cimma</a:t>
            </a:r>
            <a:r>
              <a:rPr lang="en-US" sz="1600" dirty="0" smtClean="0">
                <a:latin typeface="Tahoma" panose="020B0604030504040204" pitchFamily="34" charset="0"/>
              </a:rPr>
              <a:t> </a:t>
            </a:r>
            <a:r>
              <a:rPr lang="en-US" sz="1600" dirty="0" err="1" smtClean="0">
                <a:latin typeface="Tahoma" panose="020B0604030504040204" pitchFamily="34" charset="0"/>
              </a:rPr>
              <a:t>muradun</a:t>
            </a:r>
            <a:r>
              <a:rPr lang="en-US" sz="1600" dirty="0" smtClean="0">
                <a:latin typeface="Tahoma" panose="020B0604030504040204" pitchFamily="34" charset="0"/>
              </a:rPr>
              <a:t> </a:t>
            </a:r>
            <a:r>
              <a:rPr lang="en-US" sz="1600" dirty="0" err="1" smtClean="0">
                <a:latin typeface="Tahoma" panose="020B0604030504040204" pitchFamily="34" charset="0"/>
              </a:rPr>
              <a:t>karni</a:t>
            </a:r>
            <a:r>
              <a:rPr lang="en-US" sz="1600" dirty="0" smtClean="0">
                <a:latin typeface="Tahoma" panose="020B0604030504040204" pitchFamily="34" charset="0"/>
              </a:rPr>
              <a:t> (SDGs).</a:t>
            </a:r>
          </a:p>
        </p:txBody>
      </p:sp>
      <p:sp>
        <p:nvSpPr>
          <p:cNvPr id="4" name="Slide Number Placeholder 3"/>
          <p:cNvSpPr>
            <a:spLocks noGrp="1"/>
          </p:cNvSpPr>
          <p:nvPr>
            <p:ph type="sldNum" sz="quarter" idx="12"/>
          </p:nvPr>
        </p:nvSpPr>
        <p:spPr/>
        <p:txBody>
          <a:bodyPr/>
          <a:lstStyle/>
          <a:p>
            <a:fld id="{A184F08C-B204-4904-8012-466375AEA8DF}" type="slidenum">
              <a:rPr lang="en-US" smtClean="0"/>
              <a:pPr/>
              <a:t>8</a:t>
            </a:fld>
            <a:endParaRPr lang="en-US"/>
          </a:p>
        </p:txBody>
      </p:sp>
    </p:spTree>
    <p:extLst>
      <p:ext uri="{BB962C8B-B14F-4D97-AF65-F5344CB8AC3E}">
        <p14:creationId xmlns="" xmlns:p14="http://schemas.microsoft.com/office/powerpoint/2010/main" val="23768194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57194" y="457200"/>
          <a:ext cx="6019805" cy="4062656"/>
        </p:xfrm>
        <a:graphic>
          <a:graphicData uri="http://schemas.openxmlformats.org/drawingml/2006/table">
            <a:tbl>
              <a:tblPr/>
              <a:tblGrid>
                <a:gridCol w="74089"/>
                <a:gridCol w="1754717"/>
                <a:gridCol w="1190354"/>
                <a:gridCol w="257446"/>
                <a:gridCol w="742769"/>
                <a:gridCol w="705031"/>
                <a:gridCol w="295184"/>
                <a:gridCol w="1000215"/>
              </a:tblGrid>
              <a:tr h="240560">
                <a:tc>
                  <a:txBody>
                    <a:bodyPr/>
                    <a:lstStyle/>
                    <a:p>
                      <a:pPr algn="l" fontAlgn="b"/>
                      <a:r>
                        <a:rPr lang="en-US" sz="1400" b="0" i="0" u="none" strike="noStrike" dirty="0">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a:noFill/>
                    </a:lnR>
                    <a:lnT w="19050" cap="flat" cmpd="sng" algn="ctr">
                      <a:solidFill>
                        <a:srgbClr val="375623"/>
                      </a:solidFill>
                      <a:prstDash val="solid"/>
                      <a:round/>
                      <a:headEnd type="none" w="med" len="med"/>
                      <a:tailEnd type="none" w="med" len="med"/>
                    </a:lnT>
                    <a:lnB>
                      <a:noFill/>
                    </a:lnB>
                  </a:tcPr>
                </a:tc>
                <a:tc gridSpan="2">
                  <a:txBody>
                    <a:bodyPr/>
                    <a:lstStyle/>
                    <a:p>
                      <a:pPr algn="l" fontAlgn="b"/>
                      <a:r>
                        <a:rPr lang="en-US" sz="1400" b="0" i="0" u="none" strike="noStrike">
                          <a:solidFill>
                            <a:srgbClr val="000000"/>
                          </a:solidFill>
                          <a:latin typeface="Calibri"/>
                        </a:rPr>
                        <a:t> </a:t>
                      </a:r>
                    </a:p>
                  </a:txBody>
                  <a:tcPr marL="3521" marR="3521" marT="3521"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l" fontAlgn="b"/>
                      <a:r>
                        <a:rPr lang="en-US" sz="1400" b="0" i="0" u="none" strike="noStrike" dirty="0">
                          <a:solidFill>
                            <a:srgbClr val="000000"/>
                          </a:solidFill>
                          <a:latin typeface="Calibri"/>
                        </a:rPr>
                        <a:t> </a:t>
                      </a:r>
                    </a:p>
                  </a:txBody>
                  <a:tcPr marL="3521" marR="3521" marT="3521"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l" fontAlgn="b"/>
                      <a:r>
                        <a:rPr lang="en-US" sz="1400" b="0" i="0" u="none" strike="noStrike">
                          <a:solidFill>
                            <a:srgbClr val="000000"/>
                          </a:solidFill>
                          <a:latin typeface="Calibri"/>
                        </a:rPr>
                        <a:t> </a:t>
                      </a:r>
                    </a:p>
                  </a:txBody>
                  <a:tcPr marL="3521" marR="3521" marT="3521"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1400" b="0" i="0" u="none" strike="noStrike">
                          <a:solidFill>
                            <a:srgbClr val="000000"/>
                          </a:solidFill>
                          <a:latin typeface="Calibri"/>
                        </a:rPr>
                        <a:t> </a:t>
                      </a:r>
                    </a:p>
                  </a:txBody>
                  <a:tcPr marL="3521" marR="3521" marT="3521"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7332">
                <a:tc>
                  <a:txBody>
                    <a:bodyPr/>
                    <a:lstStyle/>
                    <a:p>
                      <a:pPr algn="l" fontAlgn="b"/>
                      <a:r>
                        <a:rPr lang="en-US" sz="14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7">
                  <a:txBody>
                    <a:bodyPr/>
                    <a:lstStyle/>
                    <a:p>
                      <a:pPr algn="ctr" fontAlgn="ctr"/>
                      <a:r>
                        <a:rPr lang="en-US" sz="1400" b="1" i="0" u="none" strike="noStrike" dirty="0" err="1" smtClean="0">
                          <a:solidFill>
                            <a:srgbClr val="000000"/>
                          </a:solidFill>
                          <a:latin typeface="Calibri"/>
                        </a:rPr>
                        <a:t>Kudin</a:t>
                      </a:r>
                      <a:r>
                        <a:rPr lang="en-US" sz="1400" b="1" i="0" u="none" strike="noStrike" dirty="0" smtClean="0">
                          <a:solidFill>
                            <a:srgbClr val="000000"/>
                          </a:solidFill>
                          <a:latin typeface="Calibri"/>
                        </a:rPr>
                        <a:t> </a:t>
                      </a:r>
                      <a:r>
                        <a:rPr lang="en-US" sz="1400" b="1" i="0" u="none" strike="noStrike" dirty="0" err="1" smtClean="0">
                          <a:solidFill>
                            <a:srgbClr val="000000"/>
                          </a:solidFill>
                          <a:latin typeface="Calibri"/>
                        </a:rPr>
                        <a:t>da</a:t>
                      </a:r>
                      <a:r>
                        <a:rPr lang="en-US" sz="1400" b="1" i="0" u="none" strike="noStrike" dirty="0" smtClean="0">
                          <a:solidFill>
                            <a:srgbClr val="000000"/>
                          </a:solidFill>
                          <a:latin typeface="Calibri"/>
                        </a:rPr>
                        <a:t> </a:t>
                      </a:r>
                      <a:r>
                        <a:rPr lang="en-US" sz="1400" b="1" i="0" u="none" strike="noStrike" dirty="0" err="1" smtClean="0">
                          <a:solidFill>
                            <a:srgbClr val="000000"/>
                          </a:solidFill>
                          <a:latin typeface="Calibri"/>
                        </a:rPr>
                        <a:t>za’a</a:t>
                      </a:r>
                      <a:r>
                        <a:rPr lang="en-US" sz="1400" b="1" i="0" u="none" strike="noStrike" dirty="0" smtClean="0">
                          <a:solidFill>
                            <a:srgbClr val="000000"/>
                          </a:solidFill>
                          <a:latin typeface="Calibri"/>
                        </a:rPr>
                        <a:t> </a:t>
                      </a:r>
                      <a:r>
                        <a:rPr lang="en-US" sz="1400" b="1" i="0" u="none" strike="noStrike" dirty="0" err="1" smtClean="0">
                          <a:solidFill>
                            <a:srgbClr val="000000"/>
                          </a:solidFill>
                          <a:latin typeface="Calibri"/>
                        </a:rPr>
                        <a:t>Kashe</a:t>
                      </a:r>
                      <a:r>
                        <a:rPr lang="en-US" sz="1400" b="1" i="0" u="none" strike="noStrike" dirty="0" smtClean="0">
                          <a:solidFill>
                            <a:srgbClr val="000000"/>
                          </a:solidFill>
                          <a:latin typeface="Calibri"/>
                        </a:rPr>
                        <a:t> a </a:t>
                      </a:r>
                      <a:r>
                        <a:rPr lang="en-US" sz="1400" b="1" i="0" u="none" strike="noStrike" dirty="0" err="1" smtClean="0">
                          <a:solidFill>
                            <a:srgbClr val="000000"/>
                          </a:solidFill>
                          <a:latin typeface="Calibri"/>
                        </a:rPr>
                        <a:t>Manyan</a:t>
                      </a:r>
                      <a:r>
                        <a:rPr lang="en-US" sz="1400" b="1" i="0" u="none" strike="noStrike" baseline="0" dirty="0" smtClean="0">
                          <a:solidFill>
                            <a:srgbClr val="000000"/>
                          </a:solidFill>
                          <a:latin typeface="Calibri"/>
                        </a:rPr>
                        <a:t> </a:t>
                      </a:r>
                      <a:r>
                        <a:rPr lang="en-US" sz="1400" b="1" i="0" u="none" strike="noStrike" baseline="0" dirty="0" err="1" smtClean="0">
                          <a:solidFill>
                            <a:srgbClr val="000000"/>
                          </a:solidFill>
                          <a:latin typeface="Calibri"/>
                        </a:rPr>
                        <a:t>Bangarorin</a:t>
                      </a:r>
                      <a:r>
                        <a:rPr lang="en-US" sz="1400" b="1" i="0" u="none" strike="noStrike" baseline="0" dirty="0" smtClean="0">
                          <a:solidFill>
                            <a:srgbClr val="000000"/>
                          </a:solidFill>
                          <a:latin typeface="Calibri"/>
                        </a:rPr>
                        <a:t> </a:t>
                      </a:r>
                      <a:r>
                        <a:rPr lang="en-US" sz="1400" b="1" i="0" u="none" strike="noStrike" baseline="0" dirty="0" err="1" smtClean="0">
                          <a:solidFill>
                            <a:srgbClr val="000000"/>
                          </a:solidFill>
                          <a:latin typeface="Calibri"/>
                        </a:rPr>
                        <a:t>Gomnati</a:t>
                      </a:r>
                      <a:endParaRPr lang="en-US" sz="1400" b="1" i="0" u="none" strike="noStrike" dirty="0">
                        <a:solidFill>
                          <a:srgbClr val="000000"/>
                        </a:solidFill>
                        <a:latin typeface="Calibri"/>
                      </a:endParaRP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1599">
                <a:tc>
                  <a:txBody>
                    <a:bodyPr/>
                    <a:lstStyle/>
                    <a:p>
                      <a:pPr algn="l" fontAlgn="b"/>
                      <a:r>
                        <a:rPr lang="en-US" sz="14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a:txBody>
                    <a:bodyPr/>
                    <a:lstStyle/>
                    <a:p>
                      <a:pPr algn="l" fontAlgn="ctr"/>
                      <a:r>
                        <a:rPr lang="en-US" sz="1400" b="1" i="0" u="none" strike="noStrike" dirty="0" err="1" smtClean="0">
                          <a:solidFill>
                            <a:srgbClr val="FFFFFF"/>
                          </a:solidFill>
                          <a:latin typeface="Calibri"/>
                        </a:rPr>
                        <a:t>Manyan</a:t>
                      </a:r>
                      <a:r>
                        <a:rPr lang="en-US" sz="1400" b="1" i="0" u="none" strike="noStrike" baseline="0" dirty="0" smtClean="0">
                          <a:solidFill>
                            <a:srgbClr val="FFFFFF"/>
                          </a:solidFill>
                          <a:latin typeface="Calibri"/>
                        </a:rPr>
                        <a:t> </a:t>
                      </a:r>
                      <a:r>
                        <a:rPr lang="en-US" sz="1400" b="1" i="0" u="none" strike="noStrike" baseline="0" dirty="0" err="1" smtClean="0">
                          <a:solidFill>
                            <a:srgbClr val="FFFFFF"/>
                          </a:solidFill>
                          <a:latin typeface="Calibri"/>
                        </a:rPr>
                        <a:t>Bangarori</a:t>
                      </a:r>
                      <a:endParaRPr lang="en-US" sz="1400" b="1" i="0" u="none" strike="noStrike" dirty="0">
                        <a:solidFill>
                          <a:srgbClr val="FFFFFF"/>
                        </a:solidFill>
                        <a:latin typeface="Calibri"/>
                      </a:endParaRP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gridSpan="6">
                  <a:txBody>
                    <a:bodyPr/>
                    <a:lstStyle/>
                    <a:p>
                      <a:pPr algn="ctr" fontAlgn="b"/>
                      <a:r>
                        <a:rPr lang="en-US" sz="1400" b="1" i="0" u="none" strike="noStrike" dirty="0" err="1" smtClean="0">
                          <a:solidFill>
                            <a:srgbClr val="FFFFFF"/>
                          </a:solidFill>
                          <a:latin typeface="Calibri"/>
                        </a:rPr>
                        <a:t>Kasafin</a:t>
                      </a:r>
                      <a:r>
                        <a:rPr lang="en-US" sz="1400" b="1" i="0" u="none" strike="noStrike" dirty="0" smtClean="0">
                          <a:solidFill>
                            <a:srgbClr val="FFFFFF"/>
                          </a:solidFill>
                          <a:latin typeface="Calibri"/>
                        </a:rPr>
                        <a:t> 2025 </a:t>
                      </a:r>
                      <a:endParaRPr lang="en-US" sz="1400" b="1" i="0" u="none" strike="noStrike" dirty="0">
                        <a:solidFill>
                          <a:srgbClr val="FFFFFF"/>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hMerge="1">
                  <a:txBody>
                    <a:bodyPr/>
                    <a:lstStyle/>
                    <a:p>
                      <a:pPr algn="ctr" fontAlgn="b"/>
                      <a:endParaRPr lang="en-US" sz="1400" b="1" i="0" u="none" strike="noStrike" dirty="0">
                        <a:solidFill>
                          <a:srgbClr val="FFFFFF"/>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81960">
                <a:tc>
                  <a:txBody>
                    <a:bodyPr/>
                    <a:lstStyle/>
                    <a:p>
                      <a:pPr algn="l" fontAlgn="b"/>
                      <a:r>
                        <a:rPr lang="en-US" sz="14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gridSpan="2">
                  <a:txBody>
                    <a:bodyPr/>
                    <a:lstStyle/>
                    <a:p>
                      <a:pPr algn="ctr" fontAlgn="ctr"/>
                      <a:r>
                        <a:rPr lang="en-US" sz="1400" b="1" i="0" u="none" strike="noStrike" dirty="0" err="1" smtClean="0">
                          <a:solidFill>
                            <a:srgbClr val="000000"/>
                          </a:solidFill>
                          <a:latin typeface="Calibri"/>
                        </a:rPr>
                        <a:t>Kudaden</a:t>
                      </a:r>
                      <a:r>
                        <a:rPr lang="en-US" sz="1400" b="1" i="0" u="none" strike="noStrike" dirty="0" smtClean="0">
                          <a:solidFill>
                            <a:srgbClr val="000000"/>
                          </a:solidFill>
                          <a:latin typeface="Calibri"/>
                        </a:rPr>
                        <a:t> </a:t>
                      </a:r>
                      <a:r>
                        <a:rPr lang="en-US" sz="1400" b="1" i="0" u="none" strike="noStrike" dirty="0" err="1" smtClean="0">
                          <a:solidFill>
                            <a:srgbClr val="000000"/>
                          </a:solidFill>
                          <a:latin typeface="Calibri"/>
                        </a:rPr>
                        <a:t>Gudanarwa</a:t>
                      </a:r>
                      <a:endParaRPr lang="en-US" sz="1400" b="1" i="0" u="none" strike="noStrike" dirty="0">
                        <a:solidFill>
                          <a:srgbClr val="000000"/>
                        </a:solidFill>
                        <a:latin typeface="Calibri"/>
                      </a:endParaRP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algn="ctr" fontAlgn="ctr"/>
                      <a:endParaRPr lang="en-US" sz="1400" b="1" i="0" u="none" strike="noStrike">
                        <a:solidFill>
                          <a:srgbClr val="000000"/>
                        </a:solidFill>
                        <a:latin typeface="Calibri"/>
                      </a:endParaRP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a:txBody>
                    <a:bodyPr/>
                    <a:lstStyle/>
                    <a:p>
                      <a:pPr algn="ctr" fontAlgn="ctr"/>
                      <a:r>
                        <a:rPr lang="en-US" sz="1400" b="1" i="0" u="none" strike="noStrike" dirty="0" err="1" smtClean="0">
                          <a:solidFill>
                            <a:srgbClr val="000000"/>
                          </a:solidFill>
                          <a:latin typeface="Calibri"/>
                        </a:rPr>
                        <a:t>Kudaden</a:t>
                      </a:r>
                      <a:r>
                        <a:rPr lang="en-US" sz="1400" b="1" i="0" u="none" strike="noStrike" dirty="0" smtClean="0">
                          <a:solidFill>
                            <a:srgbClr val="000000"/>
                          </a:solidFill>
                          <a:latin typeface="Calibri"/>
                        </a:rPr>
                        <a:t> </a:t>
                      </a:r>
                      <a:r>
                        <a:rPr lang="en-US" sz="1400" b="1" i="0" u="none" strike="noStrike" dirty="0" err="1" smtClean="0">
                          <a:solidFill>
                            <a:srgbClr val="000000"/>
                          </a:solidFill>
                          <a:latin typeface="Calibri"/>
                        </a:rPr>
                        <a:t>Manyan</a:t>
                      </a:r>
                      <a:r>
                        <a:rPr lang="en-US" sz="1400" b="1" i="0" u="none" strike="noStrike" dirty="0" smtClean="0">
                          <a:solidFill>
                            <a:srgbClr val="000000"/>
                          </a:solidFill>
                          <a:latin typeface="Calibri"/>
                        </a:rPr>
                        <a:t> </a:t>
                      </a:r>
                      <a:r>
                        <a:rPr lang="en-US" sz="1400" b="1" i="0" u="none" strike="noStrike" dirty="0" err="1" smtClean="0">
                          <a:solidFill>
                            <a:srgbClr val="000000"/>
                          </a:solidFill>
                          <a:latin typeface="Calibri"/>
                        </a:rPr>
                        <a:t>Ayyuka</a:t>
                      </a:r>
                      <a:endParaRPr lang="en-US" sz="1400" b="1" i="0" u="none" strike="noStrike" dirty="0">
                        <a:solidFill>
                          <a:srgbClr val="000000"/>
                        </a:solidFill>
                        <a:latin typeface="Calibri"/>
                      </a:endParaRP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algn="ctr" fontAlgn="ctr"/>
                      <a:endParaRPr lang="en-US" sz="1400" b="1" i="0" u="none" strike="noStrike">
                        <a:solidFill>
                          <a:srgbClr val="000000"/>
                        </a:solidFill>
                        <a:latin typeface="Calibri"/>
                      </a:endParaRP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a:txBody>
                    <a:bodyPr/>
                    <a:lstStyle/>
                    <a:p>
                      <a:pPr algn="ctr" fontAlgn="ctr"/>
                      <a:r>
                        <a:rPr lang="en-US" sz="1400" b="1" i="0" u="none" strike="noStrike" dirty="0" err="1" smtClean="0">
                          <a:solidFill>
                            <a:srgbClr val="000000"/>
                          </a:solidFill>
                          <a:latin typeface="Calibri"/>
                        </a:rPr>
                        <a:t>Jimillar</a:t>
                      </a:r>
                      <a:r>
                        <a:rPr lang="en-US" sz="1400" b="1" i="0" u="none" strike="noStrike" dirty="0" smtClean="0">
                          <a:solidFill>
                            <a:srgbClr val="000000"/>
                          </a:solidFill>
                          <a:latin typeface="Calibri"/>
                        </a:rPr>
                        <a:t> </a:t>
                      </a:r>
                      <a:r>
                        <a:rPr lang="en-US" sz="1400" b="1" i="0" u="none" strike="noStrike" dirty="0" err="1" smtClean="0">
                          <a:solidFill>
                            <a:srgbClr val="000000"/>
                          </a:solidFill>
                          <a:latin typeface="Calibri"/>
                        </a:rPr>
                        <a:t>Kudin</a:t>
                      </a:r>
                      <a:r>
                        <a:rPr lang="en-US" sz="1400" b="1" i="0" u="none" strike="noStrike" dirty="0" smtClean="0">
                          <a:solidFill>
                            <a:srgbClr val="000000"/>
                          </a:solidFill>
                          <a:latin typeface="Calibri"/>
                        </a:rPr>
                        <a:t> </a:t>
                      </a:r>
                      <a:r>
                        <a:rPr lang="en-US" sz="1400" b="1" i="0" u="none" strike="noStrike" dirty="0" err="1" smtClean="0">
                          <a:solidFill>
                            <a:srgbClr val="000000"/>
                          </a:solidFill>
                          <a:latin typeface="Calibri"/>
                        </a:rPr>
                        <a:t>da</a:t>
                      </a:r>
                      <a:r>
                        <a:rPr lang="en-US" sz="1400" b="1" i="0" u="none" strike="noStrike" dirty="0" smtClean="0">
                          <a:solidFill>
                            <a:srgbClr val="000000"/>
                          </a:solidFill>
                          <a:latin typeface="Calibri"/>
                        </a:rPr>
                        <a:t> </a:t>
                      </a:r>
                      <a:r>
                        <a:rPr lang="en-US" sz="1400" b="1" i="0" u="none" strike="noStrike" dirty="0" err="1" smtClean="0">
                          <a:solidFill>
                            <a:srgbClr val="000000"/>
                          </a:solidFill>
                          <a:latin typeface="Calibri"/>
                        </a:rPr>
                        <a:t>za’a</a:t>
                      </a:r>
                      <a:r>
                        <a:rPr lang="en-US" sz="1400" b="1" i="0" u="none" strike="noStrike" dirty="0" smtClean="0">
                          <a:solidFill>
                            <a:srgbClr val="000000"/>
                          </a:solidFill>
                          <a:latin typeface="Calibri"/>
                        </a:rPr>
                        <a:t> </a:t>
                      </a:r>
                      <a:r>
                        <a:rPr lang="en-US" sz="1400" b="1" i="0" u="none" strike="noStrike" dirty="0" err="1" smtClean="0">
                          <a:solidFill>
                            <a:srgbClr val="000000"/>
                          </a:solidFill>
                          <a:latin typeface="Calibri"/>
                        </a:rPr>
                        <a:t>kashe</a:t>
                      </a:r>
                      <a:endParaRPr lang="en-US" sz="1400" b="1" i="0" u="none" strike="noStrike" dirty="0">
                        <a:solidFill>
                          <a:srgbClr val="000000"/>
                        </a:solidFill>
                        <a:latin typeface="Calibri"/>
                      </a:endParaRP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algn="ctr" fontAlgn="ctr"/>
                      <a:endParaRPr lang="en-US" sz="1400" b="1" i="0" u="none" strike="noStrike">
                        <a:solidFill>
                          <a:srgbClr val="000000"/>
                        </a:solidFill>
                        <a:latin typeface="Calibri"/>
                      </a:endParaRP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74551">
                <a:tc>
                  <a:txBody>
                    <a:bodyPr/>
                    <a:lstStyle/>
                    <a:p>
                      <a:pPr algn="l" fontAlgn="b"/>
                      <a:r>
                        <a:rPr lang="en-US" sz="14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0" i="0" u="none" strike="noStrike" dirty="0" err="1" smtClean="0">
                          <a:solidFill>
                            <a:srgbClr val="000000"/>
                          </a:solidFill>
                          <a:latin typeface="Calibri"/>
                        </a:rPr>
                        <a:t>Bangaren</a:t>
                      </a:r>
                      <a:r>
                        <a:rPr lang="en-US" sz="1400" b="0" i="0" u="none" strike="noStrike" dirty="0" smtClean="0">
                          <a:solidFill>
                            <a:srgbClr val="000000"/>
                          </a:solidFill>
                          <a:latin typeface="Calibri"/>
                        </a:rPr>
                        <a:t> </a:t>
                      </a:r>
                      <a:r>
                        <a:rPr lang="en-US" sz="1400" b="0" i="0" u="none" strike="noStrike" dirty="0" err="1" smtClean="0">
                          <a:solidFill>
                            <a:srgbClr val="000000"/>
                          </a:solidFill>
                          <a:latin typeface="Calibri"/>
                        </a:rPr>
                        <a:t>Gudanar</a:t>
                      </a:r>
                      <a:r>
                        <a:rPr lang="en-US" sz="1400" b="0" i="0" u="none" strike="noStrike" baseline="0" dirty="0" smtClean="0">
                          <a:solidFill>
                            <a:srgbClr val="000000"/>
                          </a:solidFill>
                          <a:latin typeface="Calibri"/>
                        </a:rPr>
                        <a:t> </a:t>
                      </a:r>
                      <a:r>
                        <a:rPr lang="en-US" sz="1400" b="0" i="0" u="none" strike="noStrike" baseline="0" dirty="0" err="1" smtClean="0">
                          <a:solidFill>
                            <a:srgbClr val="000000"/>
                          </a:solidFill>
                          <a:latin typeface="Calibri"/>
                        </a:rPr>
                        <a:t>da</a:t>
                      </a:r>
                      <a:r>
                        <a:rPr lang="en-US" sz="1400" b="0" i="0" u="none" strike="noStrike" baseline="0" dirty="0" smtClean="0">
                          <a:solidFill>
                            <a:srgbClr val="000000"/>
                          </a:solidFill>
                          <a:latin typeface="Calibri"/>
                        </a:rPr>
                        <a:t> </a:t>
                      </a:r>
                      <a:r>
                        <a:rPr lang="en-US" sz="1400" b="0" i="0" u="none" strike="noStrike" baseline="0" dirty="0" err="1" smtClean="0">
                          <a:solidFill>
                            <a:srgbClr val="000000"/>
                          </a:solidFill>
                          <a:latin typeface="Calibri"/>
                        </a:rPr>
                        <a:t>Gomnati</a:t>
                      </a:r>
                      <a:endParaRPr lang="en-US" sz="14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1" i="0" u="none" strike="noStrike" dirty="0">
                          <a:solidFill>
                            <a:srgbClr val="000000"/>
                          </a:solidFill>
                          <a:latin typeface="Calibri"/>
                        </a:rPr>
                        <a:t>    </a:t>
                      </a:r>
                      <a:r>
                        <a:rPr lang="en-US" sz="1400" b="0" i="0" u="none" strike="noStrike" dirty="0" smtClean="0">
                          <a:solidFill>
                            <a:srgbClr val="000000"/>
                          </a:solidFill>
                          <a:latin typeface="Calibri"/>
                        </a:rPr>
                        <a:t>34,578,530,000</a:t>
                      </a:r>
                      <a:r>
                        <a:rPr lang="en-US" sz="1400" b="1" i="0" u="none" strike="noStrike" dirty="0" smtClean="0">
                          <a:solidFill>
                            <a:srgbClr val="000000"/>
                          </a:solidFill>
                          <a:latin typeface="Calibri"/>
                        </a:rPr>
                        <a:t>                          </a:t>
                      </a:r>
                      <a:endParaRPr lang="en-US" sz="14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0" i="0" u="none" strike="noStrike" dirty="0">
                          <a:solidFill>
                            <a:srgbClr val="000000"/>
                          </a:solidFill>
                          <a:latin typeface="Calibri"/>
                        </a:rPr>
                        <a:t>   </a:t>
                      </a:r>
                      <a:r>
                        <a:rPr lang="en-US" sz="1400" b="0" i="0" u="none" strike="noStrike" dirty="0" smtClean="0">
                          <a:solidFill>
                            <a:srgbClr val="000000"/>
                          </a:solidFill>
                          <a:latin typeface="Calibri"/>
                        </a:rPr>
                        <a:t>                           </a:t>
                      </a:r>
                      <a:r>
                        <a:rPr lang="en-US" sz="1400" dirty="0" smtClean="0"/>
                        <a:t>9,488,000,000</a:t>
                      </a:r>
                      <a:r>
                        <a:rPr lang="en-US" sz="1400" b="0" i="0" u="none" strike="noStrike" dirty="0" smtClean="0">
                          <a:solidFill>
                            <a:srgbClr val="000000"/>
                          </a:solidFill>
                          <a:latin typeface="Calibri"/>
                        </a:rPr>
                        <a:t>   </a:t>
                      </a:r>
                      <a:endParaRPr lang="en-US" sz="14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0" i="0" u="none" strike="noStrike">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1" i="0" u="none" strike="noStrike" dirty="0">
                          <a:solidFill>
                            <a:srgbClr val="000000"/>
                          </a:solidFill>
                          <a:latin typeface="Calibri"/>
                        </a:rPr>
                        <a:t>    </a:t>
                      </a:r>
                      <a:r>
                        <a:rPr lang="en-US" sz="1400" b="1" i="0" u="none" strike="noStrike" dirty="0" smtClean="0">
                          <a:solidFill>
                            <a:srgbClr val="000000"/>
                          </a:solidFill>
                          <a:latin typeface="Calibri"/>
                        </a:rPr>
                        <a:t>44,066,530,000                           </a:t>
                      </a:r>
                      <a:endParaRPr lang="en-US" sz="14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1" i="0" u="none" strike="noStrike">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4525">
                <a:tc>
                  <a:txBody>
                    <a:bodyPr/>
                    <a:lstStyle/>
                    <a:p>
                      <a:pPr algn="l" fontAlgn="b"/>
                      <a:r>
                        <a:rPr lang="en-US" sz="14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0" i="0" u="none" strike="noStrike" dirty="0" err="1" smtClean="0">
                          <a:solidFill>
                            <a:srgbClr val="000000"/>
                          </a:solidFill>
                          <a:latin typeface="Calibri"/>
                        </a:rPr>
                        <a:t>Bangaren</a:t>
                      </a:r>
                      <a:r>
                        <a:rPr lang="en-US" sz="1400" b="0" i="0" u="none" strike="noStrike" dirty="0" smtClean="0">
                          <a:solidFill>
                            <a:srgbClr val="000000"/>
                          </a:solidFill>
                          <a:latin typeface="Calibri"/>
                        </a:rPr>
                        <a:t> </a:t>
                      </a:r>
                      <a:r>
                        <a:rPr lang="en-US" sz="1400" b="0" i="0" u="none" strike="noStrike" dirty="0" err="1" smtClean="0">
                          <a:solidFill>
                            <a:srgbClr val="000000"/>
                          </a:solidFill>
                          <a:latin typeface="Calibri"/>
                        </a:rPr>
                        <a:t>Tattalin</a:t>
                      </a:r>
                      <a:r>
                        <a:rPr lang="en-US" sz="1400" b="0" i="0" u="none" strike="noStrike" dirty="0" smtClean="0">
                          <a:solidFill>
                            <a:srgbClr val="000000"/>
                          </a:solidFill>
                          <a:latin typeface="Calibri"/>
                        </a:rPr>
                        <a:t> </a:t>
                      </a:r>
                      <a:r>
                        <a:rPr lang="en-US" sz="1400" b="0" i="0" u="none" strike="noStrike" dirty="0" err="1" smtClean="0">
                          <a:solidFill>
                            <a:srgbClr val="000000"/>
                          </a:solidFill>
                          <a:latin typeface="Calibri"/>
                        </a:rPr>
                        <a:t>Arziki</a:t>
                      </a:r>
                      <a:endParaRPr lang="en-US" sz="14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1" i="0" u="none" strike="noStrike" dirty="0">
                          <a:solidFill>
                            <a:srgbClr val="000000"/>
                          </a:solidFill>
                          <a:latin typeface="Calibri"/>
                        </a:rPr>
                        <a:t>                             </a:t>
                      </a:r>
                      <a:r>
                        <a:rPr lang="en-US" sz="1400" dirty="0" smtClean="0"/>
                        <a:t>48,321,445,000</a:t>
                      </a:r>
                      <a:r>
                        <a:rPr lang="en-US" sz="1400" b="1" i="0" u="none" strike="noStrike" dirty="0" smtClean="0">
                          <a:solidFill>
                            <a:srgbClr val="000000"/>
                          </a:solidFill>
                          <a:latin typeface="Calibri"/>
                        </a:rPr>
                        <a:t>  </a:t>
                      </a:r>
                      <a:endParaRPr lang="en-US" sz="14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1" i="0" u="none" strike="noStrike">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0" i="0" u="none" strike="noStrike" dirty="0">
                          <a:solidFill>
                            <a:srgbClr val="000000"/>
                          </a:solidFill>
                          <a:latin typeface="Calibri"/>
                        </a:rPr>
                        <a:t>                              </a:t>
                      </a:r>
                      <a:r>
                        <a:rPr lang="en-US" sz="1400" dirty="0" smtClean="0"/>
                        <a:t>178,403,600,000</a:t>
                      </a:r>
                      <a:r>
                        <a:rPr lang="en-US" sz="1400" b="0" i="0" u="none" strike="noStrike" dirty="0" smtClean="0">
                          <a:solidFill>
                            <a:srgbClr val="000000"/>
                          </a:solidFill>
                          <a:latin typeface="Calibri"/>
                        </a:rPr>
                        <a:t>   </a:t>
                      </a:r>
                      <a:endParaRPr lang="en-US" sz="14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0" i="0" u="none" strike="noStrike">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1" i="0" u="none" strike="noStrike" dirty="0">
                          <a:solidFill>
                            <a:srgbClr val="000000"/>
                          </a:solidFill>
                          <a:latin typeface="Calibri"/>
                        </a:rPr>
                        <a:t>                             </a:t>
                      </a:r>
                      <a:r>
                        <a:rPr lang="en-US" sz="1400" b="1" i="0" u="none" strike="noStrike" dirty="0" smtClean="0">
                          <a:solidFill>
                            <a:srgbClr val="000000"/>
                          </a:solidFill>
                          <a:latin typeface="Calibri"/>
                        </a:rPr>
                        <a:t>226,725,045,000   </a:t>
                      </a:r>
                      <a:endParaRPr lang="en-US" sz="14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1" i="0" u="none" strike="noStrike">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4525">
                <a:tc>
                  <a:txBody>
                    <a:bodyPr/>
                    <a:lstStyle/>
                    <a:p>
                      <a:pPr algn="l" fontAlgn="b"/>
                      <a:r>
                        <a:rPr lang="en-US" sz="14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0" i="0" u="none" strike="noStrike" dirty="0" err="1" smtClean="0">
                          <a:solidFill>
                            <a:srgbClr val="000000"/>
                          </a:solidFill>
                          <a:latin typeface="Calibri"/>
                        </a:rPr>
                        <a:t>Bangaren</a:t>
                      </a:r>
                      <a:r>
                        <a:rPr lang="en-US" sz="1400" b="0" i="0" u="none" strike="noStrike" dirty="0" smtClean="0">
                          <a:solidFill>
                            <a:srgbClr val="000000"/>
                          </a:solidFill>
                          <a:latin typeface="Calibri"/>
                        </a:rPr>
                        <a:t> </a:t>
                      </a:r>
                      <a:r>
                        <a:rPr lang="en-US" sz="1400" b="0" i="0" u="none" strike="noStrike" dirty="0" err="1" smtClean="0">
                          <a:solidFill>
                            <a:srgbClr val="000000"/>
                          </a:solidFill>
                          <a:latin typeface="Calibri"/>
                        </a:rPr>
                        <a:t>Shari’a</a:t>
                      </a:r>
                      <a:endParaRPr lang="en-US" sz="14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1" i="0" u="none" strike="noStrike" dirty="0">
                          <a:solidFill>
                            <a:srgbClr val="000000"/>
                          </a:solidFill>
                          <a:latin typeface="Calibri"/>
                        </a:rPr>
                        <a:t>                             </a:t>
                      </a:r>
                      <a:r>
                        <a:rPr lang="en-US" sz="1400" dirty="0" smtClean="0"/>
                        <a:t>3,982,720,000</a:t>
                      </a:r>
                      <a:r>
                        <a:rPr lang="en-US" sz="1400" b="1" i="0" u="none" strike="noStrike" dirty="0" smtClean="0">
                          <a:solidFill>
                            <a:srgbClr val="000000"/>
                          </a:solidFill>
                          <a:latin typeface="Calibri"/>
                        </a:rPr>
                        <a:t>  </a:t>
                      </a:r>
                      <a:endParaRPr lang="en-US" sz="14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1" i="0" u="none" strike="noStrike">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0" i="0" u="none" strike="noStrike" dirty="0">
                          <a:solidFill>
                            <a:srgbClr val="000000"/>
                          </a:solidFill>
                          <a:latin typeface="Calibri"/>
                        </a:rPr>
                        <a:t>                            </a:t>
                      </a:r>
                      <a:r>
                        <a:rPr lang="en-US" sz="1400" b="0" i="0" u="none" strike="noStrike" dirty="0" smtClean="0">
                          <a:solidFill>
                            <a:srgbClr val="000000"/>
                          </a:solidFill>
                          <a:latin typeface="Calibri"/>
                        </a:rPr>
                        <a:t>          </a:t>
                      </a:r>
                      <a:r>
                        <a:rPr lang="en-US" sz="1400" dirty="0" smtClean="0"/>
                        <a:t>3,908,000,000</a:t>
                      </a:r>
                      <a:r>
                        <a:rPr lang="en-US" sz="1400" b="0" i="0" u="none" strike="noStrike" dirty="0" smtClean="0">
                          <a:solidFill>
                            <a:srgbClr val="000000"/>
                          </a:solidFill>
                          <a:latin typeface="Calibri"/>
                        </a:rPr>
                        <a:t>  </a:t>
                      </a:r>
                      <a:endParaRPr lang="en-US" sz="14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0" i="0" u="none" strike="noStrike">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1" i="0" u="none" strike="noStrike" dirty="0">
                          <a:solidFill>
                            <a:srgbClr val="000000"/>
                          </a:solidFill>
                          <a:latin typeface="Calibri"/>
                        </a:rPr>
                        <a:t>                            </a:t>
                      </a:r>
                      <a:r>
                        <a:rPr lang="en-US" sz="1400" b="1" i="0" u="none" strike="noStrike" dirty="0" smtClean="0">
                          <a:solidFill>
                            <a:srgbClr val="000000"/>
                          </a:solidFill>
                          <a:latin typeface="Calibri"/>
                        </a:rPr>
                        <a:t>7,890,720,000  </a:t>
                      </a:r>
                      <a:endParaRPr lang="en-US" sz="14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1" i="0" u="none" strike="noStrike">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4525">
                <a:tc>
                  <a:txBody>
                    <a:bodyPr/>
                    <a:lstStyle/>
                    <a:p>
                      <a:pPr algn="l" fontAlgn="b"/>
                      <a:r>
                        <a:rPr lang="en-US" sz="14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0" i="0" u="none" strike="noStrike" dirty="0" err="1" smtClean="0">
                          <a:solidFill>
                            <a:srgbClr val="000000"/>
                          </a:solidFill>
                          <a:latin typeface="+mn-lt"/>
                        </a:rPr>
                        <a:t>Bangaren</a:t>
                      </a:r>
                      <a:r>
                        <a:rPr lang="en-US" sz="1400" b="0" i="0" u="none" strike="noStrike" dirty="0" smtClean="0">
                          <a:solidFill>
                            <a:srgbClr val="000000"/>
                          </a:solidFill>
                          <a:latin typeface="+mn-lt"/>
                        </a:rPr>
                        <a:t> </a:t>
                      </a:r>
                      <a:r>
                        <a:rPr lang="en-US" sz="1400" b="0" i="0" u="none" strike="noStrike" dirty="0" err="1" smtClean="0">
                          <a:solidFill>
                            <a:srgbClr val="000000"/>
                          </a:solidFill>
                          <a:latin typeface="+mn-lt"/>
                        </a:rPr>
                        <a:t>Jind</a:t>
                      </a:r>
                      <a:r>
                        <a:rPr lang="en-US" sz="1400" b="0" i="0" u="none" strike="noStrike" baseline="0" dirty="0" smtClean="0">
                          <a:solidFill>
                            <a:srgbClr val="000000"/>
                          </a:solidFill>
                          <a:latin typeface="+mn-lt"/>
                        </a:rPr>
                        <a:t> </a:t>
                      </a:r>
                      <a:r>
                        <a:rPr lang="en-US" sz="1400" b="0" i="0" u="none" strike="noStrike" baseline="0" dirty="0" err="1" smtClean="0">
                          <a:solidFill>
                            <a:srgbClr val="000000"/>
                          </a:solidFill>
                          <a:latin typeface="+mn-lt"/>
                        </a:rPr>
                        <a:t>dadin</a:t>
                      </a:r>
                      <a:r>
                        <a:rPr lang="en-US" sz="1400" b="0" i="0" u="none" strike="noStrike" baseline="0" dirty="0" smtClean="0">
                          <a:solidFill>
                            <a:srgbClr val="000000"/>
                          </a:solidFill>
                          <a:latin typeface="+mn-lt"/>
                        </a:rPr>
                        <a:t> </a:t>
                      </a:r>
                      <a:r>
                        <a:rPr lang="en-US" sz="1400" b="0" i="0" u="none" strike="noStrike" baseline="0" dirty="0" err="1" smtClean="0">
                          <a:solidFill>
                            <a:srgbClr val="000000"/>
                          </a:solidFill>
                          <a:latin typeface="+mn-lt"/>
                        </a:rPr>
                        <a:t>Al’umma</a:t>
                      </a:r>
                      <a:endParaRPr lang="en-US" sz="1400" b="0" i="0" u="none" strike="noStrike" dirty="0">
                        <a:solidFill>
                          <a:srgbClr val="000000"/>
                        </a:solidFill>
                        <a:latin typeface="+mn-lt"/>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1" i="0" u="none" strike="noStrike" dirty="0">
                          <a:solidFill>
                            <a:srgbClr val="000000"/>
                          </a:solidFill>
                          <a:latin typeface="Calibri"/>
                        </a:rPr>
                        <a:t>                             </a:t>
                      </a:r>
                      <a:r>
                        <a:rPr lang="en-US" sz="1400" dirty="0" smtClean="0"/>
                        <a:t>29,122,020,000</a:t>
                      </a:r>
                      <a:r>
                        <a:rPr lang="en-US" sz="1400" b="1" i="0" u="none" strike="noStrike" dirty="0" smtClean="0">
                          <a:solidFill>
                            <a:srgbClr val="000000"/>
                          </a:solidFill>
                          <a:latin typeface="Calibri"/>
                        </a:rPr>
                        <a:t>  </a:t>
                      </a:r>
                      <a:endParaRPr lang="en-US" sz="14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1" i="0" u="none" strike="noStrike">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0" i="0" u="none" strike="noStrike" dirty="0">
                          <a:solidFill>
                            <a:srgbClr val="000000"/>
                          </a:solidFill>
                          <a:latin typeface="Calibri"/>
                        </a:rPr>
                        <a:t>                             </a:t>
                      </a:r>
                      <a:r>
                        <a:rPr lang="en-US" sz="1400" dirty="0" smtClean="0"/>
                        <a:t>62,098,185,000</a:t>
                      </a:r>
                      <a:r>
                        <a:rPr lang="en-US" sz="1400" b="0" i="0" u="none" strike="noStrike" dirty="0" smtClean="0">
                          <a:solidFill>
                            <a:srgbClr val="000000"/>
                          </a:solidFill>
                          <a:latin typeface="Calibri"/>
                        </a:rPr>
                        <a:t>   </a:t>
                      </a:r>
                      <a:endParaRPr lang="en-US" sz="14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0" i="0" u="none" strike="noStrike">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1" i="0" u="none" strike="noStrike" dirty="0">
                          <a:solidFill>
                            <a:srgbClr val="000000"/>
                          </a:solidFill>
                          <a:latin typeface="Calibri"/>
                        </a:rPr>
                        <a:t>                              </a:t>
                      </a:r>
                      <a:r>
                        <a:rPr lang="en-US" sz="1400" b="1" i="0" u="none" strike="noStrike" dirty="0" smtClean="0">
                          <a:solidFill>
                            <a:srgbClr val="000000"/>
                          </a:solidFill>
                          <a:latin typeface="Calibri"/>
                        </a:rPr>
                        <a:t>91,220,205,000   </a:t>
                      </a:r>
                      <a:endParaRPr lang="en-US" sz="14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1" i="0" u="none" strike="noStrike">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4525">
                <a:tc>
                  <a:txBody>
                    <a:bodyPr/>
                    <a:lstStyle/>
                    <a:p>
                      <a:pPr algn="l" fontAlgn="b"/>
                      <a:r>
                        <a:rPr lang="en-US" sz="1400" b="0" i="0" u="none" strike="noStrike" dirty="0">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b="1" i="0" u="none" strike="noStrike" dirty="0" err="1" smtClean="0">
                          <a:solidFill>
                            <a:srgbClr val="000000"/>
                          </a:solidFill>
                          <a:latin typeface="+mn-lt"/>
                        </a:rPr>
                        <a:t>Jimillar</a:t>
                      </a:r>
                      <a:r>
                        <a:rPr lang="en-US" sz="1400" b="1" i="0" u="none" strike="noStrike" dirty="0" smtClean="0">
                          <a:solidFill>
                            <a:srgbClr val="000000"/>
                          </a:solidFill>
                          <a:latin typeface="+mn-lt"/>
                        </a:rPr>
                        <a:t> </a:t>
                      </a:r>
                      <a:r>
                        <a:rPr lang="en-US" sz="1400" b="1" i="0" u="none" strike="noStrike" dirty="0" err="1" smtClean="0">
                          <a:solidFill>
                            <a:srgbClr val="000000"/>
                          </a:solidFill>
                          <a:latin typeface="+mn-lt"/>
                        </a:rPr>
                        <a:t>Kudin</a:t>
                      </a:r>
                      <a:r>
                        <a:rPr lang="en-US" sz="1400" b="1" i="0" u="none" strike="noStrike" dirty="0" smtClean="0">
                          <a:solidFill>
                            <a:srgbClr val="000000"/>
                          </a:solidFill>
                          <a:latin typeface="+mn-lt"/>
                        </a:rPr>
                        <a:t> </a:t>
                      </a:r>
                      <a:r>
                        <a:rPr lang="en-US" sz="1400" b="1" i="0" u="none" strike="noStrike" dirty="0" err="1" smtClean="0">
                          <a:solidFill>
                            <a:srgbClr val="000000"/>
                          </a:solidFill>
                          <a:latin typeface="+mn-lt"/>
                        </a:rPr>
                        <a:t>da</a:t>
                      </a:r>
                      <a:r>
                        <a:rPr lang="en-US" sz="1400" b="1" i="0" u="none" strike="noStrike" dirty="0" smtClean="0">
                          <a:solidFill>
                            <a:srgbClr val="000000"/>
                          </a:solidFill>
                          <a:latin typeface="+mn-lt"/>
                        </a:rPr>
                        <a:t> </a:t>
                      </a:r>
                      <a:r>
                        <a:rPr lang="en-US" sz="1400" b="1" i="0" u="none" strike="noStrike" dirty="0" err="1" smtClean="0">
                          <a:solidFill>
                            <a:srgbClr val="000000"/>
                          </a:solidFill>
                          <a:latin typeface="+mn-lt"/>
                        </a:rPr>
                        <a:t>za’a</a:t>
                      </a:r>
                      <a:r>
                        <a:rPr lang="en-US" sz="1400" b="1" i="0" u="none" strike="noStrike" dirty="0" smtClean="0">
                          <a:solidFill>
                            <a:srgbClr val="000000"/>
                          </a:solidFill>
                          <a:latin typeface="+mn-lt"/>
                        </a:rPr>
                        <a:t> </a:t>
                      </a:r>
                      <a:r>
                        <a:rPr lang="en-US" sz="1400" b="1" i="0" u="none" strike="noStrike" dirty="0" err="1" smtClean="0">
                          <a:solidFill>
                            <a:srgbClr val="000000"/>
                          </a:solidFill>
                          <a:latin typeface="+mn-lt"/>
                        </a:rPr>
                        <a:t>kashe</a:t>
                      </a:r>
                      <a:endParaRPr lang="en-US" sz="1400" b="1" i="0" u="none" strike="noStrike" dirty="0" smtClean="0">
                        <a:solidFill>
                          <a:srgbClr val="000000"/>
                        </a:solidFill>
                        <a:latin typeface="+mn-lt"/>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1" i="0" u="none" strike="noStrike" dirty="0">
                          <a:solidFill>
                            <a:srgbClr val="000000"/>
                          </a:solidFill>
                          <a:latin typeface="Calibri"/>
                        </a:rPr>
                        <a:t>                           </a:t>
                      </a:r>
                      <a:r>
                        <a:rPr lang="en-US" sz="1400" b="1" dirty="0" smtClean="0"/>
                        <a:t>116,004,715,000</a:t>
                      </a:r>
                      <a:r>
                        <a:rPr lang="en-US" sz="1400" b="1" i="0" u="none" strike="noStrike" dirty="0" smtClean="0">
                          <a:solidFill>
                            <a:srgbClr val="000000"/>
                          </a:solidFill>
                          <a:latin typeface="Calibri"/>
                        </a:rPr>
                        <a:t>  </a:t>
                      </a:r>
                      <a:endParaRPr lang="en-US" sz="14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1" i="0" u="none" strike="noStrike">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1" i="0" u="none" strike="noStrike" dirty="0">
                          <a:solidFill>
                            <a:srgbClr val="000000"/>
                          </a:solidFill>
                          <a:latin typeface="Calibri"/>
                        </a:rPr>
                        <a:t>                             </a:t>
                      </a:r>
                      <a:r>
                        <a:rPr lang="en-US" sz="1400" b="1" dirty="0" smtClean="0"/>
                        <a:t>253,897,785,000</a:t>
                      </a:r>
                      <a:r>
                        <a:rPr lang="en-US" sz="1400" b="1" i="0" u="none" strike="noStrike" dirty="0" smtClean="0">
                          <a:solidFill>
                            <a:srgbClr val="000000"/>
                          </a:solidFill>
                          <a:latin typeface="Calibri"/>
                        </a:rPr>
                        <a:t>  </a:t>
                      </a:r>
                      <a:endParaRPr lang="en-US" sz="14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1" i="0" u="none" strike="noStrike">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1" i="0" u="none" strike="noStrike" dirty="0">
                          <a:solidFill>
                            <a:srgbClr val="000000"/>
                          </a:solidFill>
                          <a:latin typeface="Calibri"/>
                        </a:rPr>
                        <a:t>                             </a:t>
                      </a:r>
                      <a:r>
                        <a:rPr lang="en-US" sz="1400" b="1" i="0" u="none" strike="noStrike" dirty="0" smtClean="0">
                          <a:solidFill>
                            <a:srgbClr val="000000"/>
                          </a:solidFill>
                          <a:latin typeface="+mn-lt"/>
                        </a:rPr>
                        <a:t>369,902,500,000  </a:t>
                      </a:r>
                      <a:endParaRPr lang="en-US" sz="14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2"/>
          </p:nvPr>
        </p:nvSpPr>
        <p:spPr/>
        <p:txBody>
          <a:bodyPr/>
          <a:lstStyle/>
          <a:p>
            <a:fld id="{2268C338-59CB-4FDE-8FDE-F5FBCE55B12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1010</TotalTime>
  <Words>1487</Words>
  <Application>Microsoft Office PowerPoint</Application>
  <PresentationFormat>On-screen Show (4:3)</PresentationFormat>
  <Paragraphs>400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Slide 2</vt:lpstr>
      <vt:lpstr>  Kasafin Kudi Domin Al’umma: wannar wata wallafa ce da Gomnati ta kanyi a sawwake domin al’umma su fahimci yadda Gomnati take kasafin kudaden ta domin kowa ya fahimci yadda kudaden Gomnati ke amfanar al’umma. Akan wallafa shi ne ta harshen da mutane suka fi fahimta.  Kasafin Kudi: wannan wani tsarin hasashe ne da Gomnati takanyi akan kudaden da take sa ran samu da kuma yadda zata kashe su na tsawon lokaci wanda akan yishi a shekara. Tsari ne wanda Gomnati take yi domin samar da kudaden shiga da kuma ta yadda za’a kashe su akan ayyuka da manufofin Gomnati domin al’umma    kudin Shiga: wadannan kudade ne da Gomnati take da kwarin gwiwar zata samu a shekaran kasafin kudi. Ana samun kudin ne daga rabonnin Gomnatin tarayya, harajin cikin gida, tallafi daga ciki da wajen kasa da sauransu.  Kashe Kudi: wannan shine tsarin da Gomnati take yi domin sarrafa kudin da ta samu. Kudin akan kashe su ne a madadin al’umma ta hanyoyi biyu kamar haka: Manyan Ayyuka, Albashi, gudanar da Gomnati tare da biyan basussuka.   Manyan Ayyuka: wannan tsari ne da Gomnati take yi domin kashe kudi akan manyan ayyuka kamar gina tituna, da sauran gineginen gwamanti, samar da lafiya, Ilimi, wajen ayyukan Gomnati, kiyaye muhalli, wutan lantarki, samar da kayan tsaro, da sauransu.  Albashi da Gudanar da Gomnati: wannan tsarin kashe kudi ne da gwamanti take yi akan albashin ma’aikata, da kuma gudanar da gomnati kamar tafiye tafiye, biyan kudin wuta, sayen mai na  motoci da injunan wuta da ruwa, sayen kayayyakin gudanar da ofis, kananan gyare gyare da sauransu.     . </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SALE ADAMU</dc:creator>
  <cp:lastModifiedBy>SALE ADAMU</cp:lastModifiedBy>
  <cp:revision>121</cp:revision>
  <dcterms:created xsi:type="dcterms:W3CDTF">2025-02-02T16:48:19Z</dcterms:created>
  <dcterms:modified xsi:type="dcterms:W3CDTF">2025-03-12T15:24:05Z</dcterms:modified>
</cp:coreProperties>
</file>